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7" r:id="rId2"/>
    <p:sldMasterId id="2147483653" r:id="rId3"/>
  </p:sldMasterIdLst>
  <p:notesMasterIdLst>
    <p:notesMasterId r:id="rId5"/>
  </p:notesMasterIdLst>
  <p:handoutMasterIdLst>
    <p:handoutMasterId r:id="rId6"/>
  </p:handoutMasterIdLst>
  <p:sldIdLst>
    <p:sldId id="257" r:id="rId4"/>
  </p:sldIdLst>
  <p:sldSz cx="43891200" cy="32918400"/>
  <p:notesSz cx="6858000" cy="9144000"/>
  <p:defaultText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18">
          <p15:clr>
            <a:srgbClr val="A4A3A4"/>
          </p15:clr>
        </p15:guide>
        <p15:guide id="2" orient="horz" pos="288">
          <p15:clr>
            <a:srgbClr val="A4A3A4"/>
          </p15:clr>
        </p15:guide>
        <p15:guide id="3" orient="horz" pos="20160">
          <p15:clr>
            <a:srgbClr val="A4A3A4"/>
          </p15:clr>
        </p15:guide>
        <p15:guide id="4" orient="horz">
          <p15:clr>
            <a:srgbClr val="A4A3A4"/>
          </p15:clr>
        </p15:guide>
        <p15:guide id="5" pos="581">
          <p15:clr>
            <a:srgbClr val="A4A3A4"/>
          </p15:clr>
        </p15:guide>
        <p15:guide id="6" pos="2706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5FA"/>
    <a:srgbClr val="CDD2DE"/>
    <a:srgbClr val="E3E9E5"/>
    <a:srgbClr val="EAEAE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58" autoAdjust="0"/>
    <p:restoredTop sz="94834" autoAdjust="0"/>
  </p:normalViewPr>
  <p:slideViewPr>
    <p:cSldViewPr snapToGrid="0" snapToObjects="1" showGuides="1">
      <p:cViewPr varScale="1">
        <p:scale>
          <a:sx n="22" d="100"/>
          <a:sy n="22" d="100"/>
        </p:scale>
        <p:origin x="342" y="108"/>
      </p:cViewPr>
      <p:guideLst>
        <p:guide orient="horz" pos="3318"/>
        <p:guide orient="horz" pos="288"/>
        <p:guide orient="horz" pos="20160"/>
        <p:guide orient="horz"/>
        <p:guide pos="581"/>
        <p:guide pos="27069"/>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snapToObjects="1" showGuides="1">
      <p:cViewPr varScale="1">
        <p:scale>
          <a:sx n="79" d="100"/>
          <a:sy n="79" d="100"/>
        </p:scale>
        <p:origin x="-3768"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commentAuthors" Target="commentAuthor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 Id="rId4"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4.wmf"/><Relationship Id="rId1" Type="http://schemas.openxmlformats.org/officeDocument/2006/relationships/image" Target="../media/image3.wmf"/><Relationship Id="rId4"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 Id="rId4" Type="http://schemas.openxmlformats.org/officeDocument/2006/relationships/image" Target="../media/image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58C5BC-9A70-462C-B28D-9600239EAC64}" type="datetimeFigureOut">
              <a:rPr lang="en-US" smtClean="0"/>
              <a:pPr/>
              <a:t>7/27/2016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C131B7-05CA-4AEE-9267-6D0ED4DC84F3}" type="slidenum">
              <a:rPr lang="en-US" smtClean="0"/>
              <a:pPr/>
              <a:t>‹#›</a:t>
            </a:fld>
            <a:endParaRPr lang="en-US"/>
          </a:p>
        </p:txBody>
      </p:sp>
    </p:spTree>
    <p:extLst>
      <p:ext uri="{BB962C8B-B14F-4D97-AF65-F5344CB8AC3E}">
        <p14:creationId xmlns:p14="http://schemas.microsoft.com/office/powerpoint/2010/main" val="3974068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7/27/2016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2414637987"/>
      </p:ext>
    </p:extLst>
  </p:cSld>
  <p:clrMap bg1="lt1" tx1="dk1" bg2="lt2" tx2="dk2" accent1="accent1" accent2="accent2" accent3="accent3" accent4="accent4" accent5="accent5" accent6="accent6" hlink="hlink" folHlink="folHlink"/>
  <p:notesStyle>
    <a:lvl1pPr marL="0" algn="l" defTabSz="4388900" rtl="0" eaLnBrk="1" latinLnBrk="0" hangingPunct="1">
      <a:defRPr sz="5800" kern="1200">
        <a:solidFill>
          <a:schemeClr val="tx1"/>
        </a:solidFill>
        <a:latin typeface="+mn-lt"/>
        <a:ea typeface="+mn-ea"/>
        <a:cs typeface="+mn-cs"/>
      </a:defRPr>
    </a:lvl1pPr>
    <a:lvl2pPr marL="2194451" algn="l" defTabSz="4388900" rtl="0" eaLnBrk="1" latinLnBrk="0" hangingPunct="1">
      <a:defRPr sz="5800" kern="1200">
        <a:solidFill>
          <a:schemeClr val="tx1"/>
        </a:solidFill>
        <a:latin typeface="+mn-lt"/>
        <a:ea typeface="+mn-ea"/>
        <a:cs typeface="+mn-cs"/>
      </a:defRPr>
    </a:lvl2pPr>
    <a:lvl3pPr marL="4388900" algn="l" defTabSz="4388900" rtl="0" eaLnBrk="1" latinLnBrk="0" hangingPunct="1">
      <a:defRPr sz="5800" kern="1200">
        <a:solidFill>
          <a:schemeClr val="tx1"/>
        </a:solidFill>
        <a:latin typeface="+mn-lt"/>
        <a:ea typeface="+mn-ea"/>
        <a:cs typeface="+mn-cs"/>
      </a:defRPr>
    </a:lvl3pPr>
    <a:lvl4pPr marL="6583351" algn="l" defTabSz="4388900" rtl="0" eaLnBrk="1" latinLnBrk="0" hangingPunct="1">
      <a:defRPr sz="5800" kern="1200">
        <a:solidFill>
          <a:schemeClr val="tx1"/>
        </a:solidFill>
        <a:latin typeface="+mn-lt"/>
        <a:ea typeface="+mn-ea"/>
        <a:cs typeface="+mn-cs"/>
      </a:defRPr>
    </a:lvl4pPr>
    <a:lvl5pPr marL="8777801" algn="l" defTabSz="4388900" rtl="0" eaLnBrk="1" latinLnBrk="0" hangingPunct="1">
      <a:defRPr sz="5800" kern="1200">
        <a:solidFill>
          <a:schemeClr val="tx1"/>
        </a:solidFill>
        <a:latin typeface="+mn-lt"/>
        <a:ea typeface="+mn-ea"/>
        <a:cs typeface="+mn-cs"/>
      </a:defRPr>
    </a:lvl5pPr>
    <a:lvl6pPr marL="10972252" algn="l" defTabSz="4388900" rtl="0" eaLnBrk="1" latinLnBrk="0" hangingPunct="1">
      <a:defRPr sz="5800" kern="1200">
        <a:solidFill>
          <a:schemeClr val="tx1"/>
        </a:solidFill>
        <a:latin typeface="+mn-lt"/>
        <a:ea typeface="+mn-ea"/>
        <a:cs typeface="+mn-cs"/>
      </a:defRPr>
    </a:lvl6pPr>
    <a:lvl7pPr marL="13166703" algn="l" defTabSz="4388900" rtl="0" eaLnBrk="1" latinLnBrk="0" hangingPunct="1">
      <a:defRPr sz="5800" kern="1200">
        <a:solidFill>
          <a:schemeClr val="tx1"/>
        </a:solidFill>
        <a:latin typeface="+mn-lt"/>
        <a:ea typeface="+mn-ea"/>
        <a:cs typeface="+mn-cs"/>
      </a:defRPr>
    </a:lvl7pPr>
    <a:lvl8pPr marL="15361152" algn="l" defTabSz="4388900" rtl="0" eaLnBrk="1" latinLnBrk="0" hangingPunct="1">
      <a:defRPr sz="5800" kern="1200">
        <a:solidFill>
          <a:schemeClr val="tx1"/>
        </a:solidFill>
        <a:latin typeface="+mn-lt"/>
        <a:ea typeface="+mn-ea"/>
        <a:cs typeface="+mn-cs"/>
      </a:defRPr>
    </a:lvl8pPr>
    <a:lvl9pPr marL="17555603" algn="l" defTabSz="4388900" rtl="0" eaLnBrk="1" latinLnBrk="0" hangingPunct="1">
      <a:defRPr sz="5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ndard 4 column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904188" y="6378481"/>
            <a:ext cx="10056813"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6" name="Text Placeholder 5"/>
          <p:cNvSpPr>
            <a:spLocks noGrp="1"/>
          </p:cNvSpPr>
          <p:nvPr>
            <p:ph type="body" sz="quarter" idx="11" hasCustomPrompt="1"/>
          </p:nvPr>
        </p:nvSpPr>
        <p:spPr>
          <a:xfrm>
            <a:off x="922341" y="5548749"/>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INTRODUCTION or ABSTRACT</a:t>
            </a:r>
            <a:endParaRPr lang="en-US" dirty="0"/>
          </a:p>
        </p:txBody>
      </p:sp>
      <p:sp>
        <p:nvSpPr>
          <p:cNvPr id="20" name="Text Placeholder 5"/>
          <p:cNvSpPr>
            <a:spLocks noGrp="1"/>
          </p:cNvSpPr>
          <p:nvPr>
            <p:ph type="body" sz="quarter" idx="20" hasCustomPrompt="1"/>
          </p:nvPr>
        </p:nvSpPr>
        <p:spPr>
          <a:xfrm>
            <a:off x="922339" y="14212513"/>
            <a:ext cx="10050462"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OBJECTIVES</a:t>
            </a:r>
            <a:endParaRPr lang="en-US" dirty="0"/>
          </a:p>
        </p:txBody>
      </p:sp>
      <p:sp>
        <p:nvSpPr>
          <p:cNvPr id="21" name="Text Placeholder 3"/>
          <p:cNvSpPr>
            <a:spLocks noGrp="1"/>
          </p:cNvSpPr>
          <p:nvPr>
            <p:ph type="body" sz="quarter" idx="21" hasCustomPrompt="1"/>
          </p:nvPr>
        </p:nvSpPr>
        <p:spPr>
          <a:xfrm>
            <a:off x="11587165" y="6378481"/>
            <a:ext cx="10048874"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2" name="Text Placeholder 5"/>
          <p:cNvSpPr>
            <a:spLocks noGrp="1"/>
          </p:cNvSpPr>
          <p:nvPr>
            <p:ph type="body" sz="quarter" idx="22" hasCustomPrompt="1"/>
          </p:nvPr>
        </p:nvSpPr>
        <p:spPr>
          <a:xfrm>
            <a:off x="11587166" y="5548749"/>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MATERIALS &amp; METHODS</a:t>
            </a:r>
            <a:endParaRPr lang="en-US" dirty="0"/>
          </a:p>
        </p:txBody>
      </p:sp>
      <p:sp>
        <p:nvSpPr>
          <p:cNvPr id="23" name="Text Placeholder 3"/>
          <p:cNvSpPr>
            <a:spLocks noGrp="1"/>
          </p:cNvSpPr>
          <p:nvPr>
            <p:ph type="body" sz="quarter" idx="23" hasCustomPrompt="1"/>
          </p:nvPr>
        </p:nvSpPr>
        <p:spPr>
          <a:xfrm>
            <a:off x="22258339" y="6378481"/>
            <a:ext cx="10048874"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4" name="Text Placeholder 5"/>
          <p:cNvSpPr>
            <a:spLocks noGrp="1"/>
          </p:cNvSpPr>
          <p:nvPr>
            <p:ph type="body" sz="quarter" idx="24" hasCustomPrompt="1"/>
          </p:nvPr>
        </p:nvSpPr>
        <p:spPr>
          <a:xfrm>
            <a:off x="22250400" y="5548749"/>
            <a:ext cx="10058400"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RESULTS</a:t>
            </a:r>
            <a:endParaRPr lang="en-US" dirty="0"/>
          </a:p>
        </p:txBody>
      </p:sp>
      <p:sp>
        <p:nvSpPr>
          <p:cNvPr id="25" name="Text Placeholder 5"/>
          <p:cNvSpPr>
            <a:spLocks noGrp="1"/>
          </p:cNvSpPr>
          <p:nvPr>
            <p:ph type="body" sz="quarter" idx="25" hasCustomPrompt="1"/>
          </p:nvPr>
        </p:nvSpPr>
        <p:spPr>
          <a:xfrm>
            <a:off x="32914027" y="5548749"/>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CONCLUSIONS</a:t>
            </a:r>
            <a:endParaRPr lang="en-US" dirty="0"/>
          </a:p>
        </p:txBody>
      </p:sp>
      <p:sp>
        <p:nvSpPr>
          <p:cNvPr id="26" name="Text Placeholder 3"/>
          <p:cNvSpPr>
            <a:spLocks noGrp="1"/>
          </p:cNvSpPr>
          <p:nvPr>
            <p:ph type="body" sz="quarter" idx="26" hasCustomPrompt="1"/>
          </p:nvPr>
        </p:nvSpPr>
        <p:spPr>
          <a:xfrm>
            <a:off x="32914027" y="6378481"/>
            <a:ext cx="10047018"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7" name="Text Placeholder 5"/>
          <p:cNvSpPr>
            <a:spLocks noGrp="1"/>
          </p:cNvSpPr>
          <p:nvPr>
            <p:ph type="body" sz="quarter" idx="27" hasCustomPrompt="1"/>
          </p:nvPr>
        </p:nvSpPr>
        <p:spPr>
          <a:xfrm>
            <a:off x="32914027" y="14272738"/>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REFERENCES</a:t>
            </a:r>
            <a:endParaRPr lang="en-US" dirty="0"/>
          </a:p>
        </p:txBody>
      </p:sp>
      <p:sp>
        <p:nvSpPr>
          <p:cNvPr id="28" name="Text Placeholder 3"/>
          <p:cNvSpPr>
            <a:spLocks noGrp="1"/>
          </p:cNvSpPr>
          <p:nvPr>
            <p:ph type="body" sz="quarter" idx="28" hasCustomPrompt="1"/>
          </p:nvPr>
        </p:nvSpPr>
        <p:spPr>
          <a:xfrm>
            <a:off x="32914027" y="15011402"/>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9" name="Text Placeholder 5"/>
          <p:cNvSpPr>
            <a:spLocks noGrp="1"/>
          </p:cNvSpPr>
          <p:nvPr>
            <p:ph type="body" sz="quarter" idx="29" hasCustomPrompt="1"/>
          </p:nvPr>
        </p:nvSpPr>
        <p:spPr>
          <a:xfrm>
            <a:off x="32914027" y="25679401"/>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ACKNOWLEDGEMENTS or  CONTACT</a:t>
            </a:r>
            <a:endParaRPr lang="en-US" dirty="0"/>
          </a:p>
        </p:txBody>
      </p:sp>
      <p:sp>
        <p:nvSpPr>
          <p:cNvPr id="30" name="Text Placeholder 3"/>
          <p:cNvSpPr>
            <a:spLocks noGrp="1"/>
          </p:cNvSpPr>
          <p:nvPr>
            <p:ph type="body" sz="quarter" idx="30" hasCustomPrompt="1"/>
          </p:nvPr>
        </p:nvSpPr>
        <p:spPr>
          <a:xfrm>
            <a:off x="32914027" y="26433446"/>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60" name="Text Placeholder 3"/>
          <p:cNvSpPr>
            <a:spLocks noGrp="1"/>
          </p:cNvSpPr>
          <p:nvPr>
            <p:ph type="body" sz="quarter" idx="96" hasCustomPrompt="1"/>
          </p:nvPr>
        </p:nvSpPr>
        <p:spPr>
          <a:xfrm>
            <a:off x="904188" y="14951552"/>
            <a:ext cx="10056813"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77" name="Text Placeholder 76"/>
          <p:cNvSpPr>
            <a:spLocks noGrp="1"/>
          </p:cNvSpPr>
          <p:nvPr>
            <p:ph type="body" sz="quarter" idx="150" hasCustomPrompt="1"/>
          </p:nvPr>
        </p:nvSpPr>
        <p:spPr>
          <a:xfrm>
            <a:off x="5932593" y="3383947"/>
            <a:ext cx="31998968" cy="1280160"/>
          </a:xfrm>
          <a:prstGeom prst="rect">
            <a:avLst/>
          </a:prstGeom>
        </p:spPr>
        <p:txBody>
          <a:bodyPr>
            <a:normAutofit/>
          </a:bodyPr>
          <a:lstStyle>
            <a:lvl1pPr marL="0" indent="0" algn="ctr">
              <a:buFontTx/>
              <a:buNone/>
              <a:defRPr sz="60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affiliations</a:t>
            </a:r>
            <a:endParaRPr lang="en-US" dirty="0"/>
          </a:p>
        </p:txBody>
      </p:sp>
      <p:sp>
        <p:nvSpPr>
          <p:cNvPr id="78" name="Text Placeholder 76"/>
          <p:cNvSpPr>
            <a:spLocks noGrp="1"/>
          </p:cNvSpPr>
          <p:nvPr>
            <p:ph type="body" sz="quarter" idx="151" hasCustomPrompt="1"/>
          </p:nvPr>
        </p:nvSpPr>
        <p:spPr>
          <a:xfrm>
            <a:off x="5932593" y="2103787"/>
            <a:ext cx="31998968" cy="1280160"/>
          </a:xfrm>
          <a:prstGeom prst="rect">
            <a:avLst/>
          </a:prstGeom>
        </p:spPr>
        <p:txBody>
          <a:bodyPr anchor="t" anchorCtr="1">
            <a:normAutofit/>
          </a:bodyPr>
          <a:lstStyle>
            <a:lvl1pPr marL="0" indent="0" algn="ctr">
              <a:buFontTx/>
              <a:buNone/>
              <a:defRPr sz="88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authors</a:t>
            </a:r>
            <a:endParaRPr lang="en-US" dirty="0"/>
          </a:p>
        </p:txBody>
      </p:sp>
      <p:sp>
        <p:nvSpPr>
          <p:cNvPr id="79" name="Text Placeholder 76"/>
          <p:cNvSpPr>
            <a:spLocks noGrp="1"/>
          </p:cNvSpPr>
          <p:nvPr>
            <p:ph type="body" sz="quarter" idx="153" hasCustomPrompt="1"/>
          </p:nvPr>
        </p:nvSpPr>
        <p:spPr>
          <a:xfrm>
            <a:off x="5932593" y="465813"/>
            <a:ext cx="31998968" cy="1637973"/>
          </a:xfrm>
          <a:prstGeom prst="rect">
            <a:avLst/>
          </a:prstGeom>
        </p:spPr>
        <p:txBody>
          <a:bodyPr anchor="t" anchorCtr="1">
            <a:normAutofit/>
          </a:bodyPr>
          <a:lstStyle>
            <a:lvl1pPr marL="0" indent="0" algn="ctr">
              <a:buFontTx/>
              <a:buNone/>
              <a:defRPr sz="11500" b="1">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title</a:t>
            </a:r>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ndard 3 column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904186" y="6295353"/>
            <a:ext cx="13591277" cy="861752"/>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6" name="Text Placeholder 5"/>
          <p:cNvSpPr>
            <a:spLocks noGrp="1"/>
          </p:cNvSpPr>
          <p:nvPr>
            <p:ph type="body" sz="quarter" idx="11" hasCustomPrompt="1"/>
          </p:nvPr>
        </p:nvSpPr>
        <p:spPr>
          <a:xfrm>
            <a:off x="922338" y="5431995"/>
            <a:ext cx="13573126"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INTRODUCTION or ABSTRACT</a:t>
            </a:r>
            <a:endParaRPr lang="en-US" dirty="0"/>
          </a:p>
        </p:txBody>
      </p:sp>
      <p:sp>
        <p:nvSpPr>
          <p:cNvPr id="19" name="Text Placeholder 3"/>
          <p:cNvSpPr>
            <a:spLocks noGrp="1"/>
          </p:cNvSpPr>
          <p:nvPr>
            <p:ph type="body" sz="quarter" idx="19" hasCustomPrompt="1"/>
          </p:nvPr>
        </p:nvSpPr>
        <p:spPr>
          <a:xfrm>
            <a:off x="922338" y="18240478"/>
            <a:ext cx="13592864" cy="861752"/>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0" name="Text Placeholder 5"/>
          <p:cNvSpPr>
            <a:spLocks noGrp="1"/>
          </p:cNvSpPr>
          <p:nvPr>
            <p:ph type="body" sz="quarter" idx="20" hasCustomPrompt="1"/>
          </p:nvPr>
        </p:nvSpPr>
        <p:spPr>
          <a:xfrm>
            <a:off x="942080" y="17409229"/>
            <a:ext cx="13573125"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OBJECTIVES</a:t>
            </a:r>
            <a:endParaRPr lang="en-US" dirty="0"/>
          </a:p>
        </p:txBody>
      </p:sp>
      <p:sp>
        <p:nvSpPr>
          <p:cNvPr id="21" name="Text Placeholder 3"/>
          <p:cNvSpPr>
            <a:spLocks noGrp="1"/>
          </p:cNvSpPr>
          <p:nvPr>
            <p:ph type="body" sz="quarter" idx="21" hasCustomPrompt="1"/>
          </p:nvPr>
        </p:nvSpPr>
        <p:spPr>
          <a:xfrm>
            <a:off x="15154276" y="21595083"/>
            <a:ext cx="13571534" cy="861752"/>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2" name="Text Placeholder 5"/>
          <p:cNvSpPr>
            <a:spLocks noGrp="1"/>
          </p:cNvSpPr>
          <p:nvPr>
            <p:ph type="body" sz="quarter" idx="22" hasCustomPrompt="1"/>
          </p:nvPr>
        </p:nvSpPr>
        <p:spPr>
          <a:xfrm>
            <a:off x="15154276" y="20739663"/>
            <a:ext cx="13571534"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MATERIALS &amp; METHODS</a:t>
            </a:r>
            <a:endParaRPr lang="en-US" dirty="0"/>
          </a:p>
        </p:txBody>
      </p:sp>
      <p:sp>
        <p:nvSpPr>
          <p:cNvPr id="23" name="Text Placeholder 3"/>
          <p:cNvSpPr>
            <a:spLocks noGrp="1"/>
          </p:cNvSpPr>
          <p:nvPr>
            <p:ph type="body" sz="quarter" idx="23" hasCustomPrompt="1"/>
          </p:nvPr>
        </p:nvSpPr>
        <p:spPr>
          <a:xfrm>
            <a:off x="15162215" y="6295353"/>
            <a:ext cx="13571534" cy="861752"/>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4" name="Text Placeholder 5"/>
          <p:cNvSpPr>
            <a:spLocks noGrp="1"/>
          </p:cNvSpPr>
          <p:nvPr>
            <p:ph type="body" sz="quarter" idx="24" hasCustomPrompt="1"/>
          </p:nvPr>
        </p:nvSpPr>
        <p:spPr>
          <a:xfrm>
            <a:off x="15154277" y="5431995"/>
            <a:ext cx="13579475"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RESULTS</a:t>
            </a:r>
            <a:endParaRPr lang="en-US" dirty="0"/>
          </a:p>
        </p:txBody>
      </p:sp>
      <p:sp>
        <p:nvSpPr>
          <p:cNvPr id="25" name="Text Placeholder 5"/>
          <p:cNvSpPr>
            <a:spLocks noGrp="1"/>
          </p:cNvSpPr>
          <p:nvPr>
            <p:ph type="body" sz="quarter" idx="25" hasCustomPrompt="1"/>
          </p:nvPr>
        </p:nvSpPr>
        <p:spPr>
          <a:xfrm>
            <a:off x="29395741" y="5431995"/>
            <a:ext cx="13576029"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CONCLUSIONS</a:t>
            </a:r>
            <a:endParaRPr lang="en-US" dirty="0"/>
          </a:p>
        </p:txBody>
      </p:sp>
      <p:sp>
        <p:nvSpPr>
          <p:cNvPr id="26" name="Text Placeholder 3"/>
          <p:cNvSpPr>
            <a:spLocks noGrp="1"/>
          </p:cNvSpPr>
          <p:nvPr>
            <p:ph type="body" sz="quarter" idx="26" hasCustomPrompt="1"/>
          </p:nvPr>
        </p:nvSpPr>
        <p:spPr>
          <a:xfrm>
            <a:off x="29395741" y="6295353"/>
            <a:ext cx="13576029" cy="861752"/>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7" name="Text Placeholder 5"/>
          <p:cNvSpPr>
            <a:spLocks noGrp="1"/>
          </p:cNvSpPr>
          <p:nvPr>
            <p:ph type="body" sz="quarter" idx="27" hasCustomPrompt="1"/>
          </p:nvPr>
        </p:nvSpPr>
        <p:spPr>
          <a:xfrm>
            <a:off x="29395741" y="17377122"/>
            <a:ext cx="13576029" cy="754045"/>
          </a:xfrm>
          <a:prstGeom prst="rect">
            <a:avLst/>
          </a:prstGeom>
          <a:noFill/>
        </p:spPr>
        <p:txBody>
          <a:bodyPr wrap="square" lIns="91436" tIns="91436" rIns="91436" bIns="91436" anchor="ctr" anchorCtr="0">
            <a:spAutoFit/>
          </a:bodyPr>
          <a:lstStyle>
            <a:lvl1pPr marL="0" indent="0" algn="ctr">
              <a:buNone/>
              <a:tabLst/>
              <a:defRPr sz="3700" b="1" u="sng" baseline="0">
                <a:solidFill>
                  <a:schemeClr val="accent5">
                    <a:lumMod val="50000"/>
                  </a:schemeClr>
                </a:solidFill>
              </a:defRPr>
            </a:lvl1pPr>
          </a:lstStyle>
          <a:p>
            <a:pPr lvl="0"/>
            <a:r>
              <a:rPr lang="en-US" dirty="0" smtClean="0"/>
              <a:t>(click to add)  REFERENCES</a:t>
            </a:r>
            <a:endParaRPr lang="en-US" dirty="0"/>
          </a:p>
        </p:txBody>
      </p:sp>
      <p:sp>
        <p:nvSpPr>
          <p:cNvPr id="28" name="Text Placeholder 3"/>
          <p:cNvSpPr>
            <a:spLocks noGrp="1"/>
          </p:cNvSpPr>
          <p:nvPr>
            <p:ph type="body" sz="quarter" idx="28" hasCustomPrompt="1"/>
          </p:nvPr>
        </p:nvSpPr>
        <p:spPr>
          <a:xfrm>
            <a:off x="29390710" y="18157350"/>
            <a:ext cx="13581061" cy="861752"/>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9" name="Text Placeholder 5"/>
          <p:cNvSpPr>
            <a:spLocks noGrp="1"/>
          </p:cNvSpPr>
          <p:nvPr>
            <p:ph type="body" sz="quarter" idx="29" hasCustomPrompt="1"/>
          </p:nvPr>
        </p:nvSpPr>
        <p:spPr>
          <a:xfrm>
            <a:off x="29395741" y="25845657"/>
            <a:ext cx="13576029"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ACKNOWLEDGEMENTS  or  CONTACT</a:t>
            </a:r>
            <a:endParaRPr lang="en-US" dirty="0"/>
          </a:p>
        </p:txBody>
      </p:sp>
      <p:sp>
        <p:nvSpPr>
          <p:cNvPr id="30" name="Text Placeholder 3"/>
          <p:cNvSpPr>
            <a:spLocks noGrp="1"/>
          </p:cNvSpPr>
          <p:nvPr>
            <p:ph type="body" sz="quarter" idx="30" hasCustomPrompt="1"/>
          </p:nvPr>
        </p:nvSpPr>
        <p:spPr>
          <a:xfrm>
            <a:off x="29395742" y="26625887"/>
            <a:ext cx="13581061" cy="861752"/>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64" name="Text Placeholder 76"/>
          <p:cNvSpPr>
            <a:spLocks noGrp="1"/>
          </p:cNvSpPr>
          <p:nvPr>
            <p:ph type="body" sz="quarter" idx="150" hasCustomPrompt="1"/>
          </p:nvPr>
        </p:nvSpPr>
        <p:spPr>
          <a:xfrm>
            <a:off x="5932593" y="3383947"/>
            <a:ext cx="31998968" cy="1280160"/>
          </a:xfrm>
          <a:prstGeom prst="rect">
            <a:avLst/>
          </a:prstGeom>
        </p:spPr>
        <p:txBody>
          <a:bodyPr>
            <a:normAutofit/>
          </a:bodyPr>
          <a:lstStyle>
            <a:lvl1pPr marL="0" indent="0" algn="ctr">
              <a:buFontTx/>
              <a:buNone/>
              <a:defRPr sz="60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affiliations</a:t>
            </a:r>
            <a:endParaRPr lang="en-US" dirty="0"/>
          </a:p>
        </p:txBody>
      </p:sp>
      <p:sp>
        <p:nvSpPr>
          <p:cNvPr id="65" name="Text Placeholder 76"/>
          <p:cNvSpPr>
            <a:spLocks noGrp="1"/>
          </p:cNvSpPr>
          <p:nvPr>
            <p:ph type="body" sz="quarter" idx="151" hasCustomPrompt="1"/>
          </p:nvPr>
        </p:nvSpPr>
        <p:spPr>
          <a:xfrm>
            <a:off x="5932593" y="2103787"/>
            <a:ext cx="31998968" cy="1280160"/>
          </a:xfrm>
          <a:prstGeom prst="rect">
            <a:avLst/>
          </a:prstGeom>
        </p:spPr>
        <p:txBody>
          <a:bodyPr anchor="t" anchorCtr="1">
            <a:normAutofit/>
          </a:bodyPr>
          <a:lstStyle>
            <a:lvl1pPr marL="0" indent="0" algn="ctr">
              <a:buFontTx/>
              <a:buNone/>
              <a:defRPr sz="88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authors</a:t>
            </a:r>
            <a:endParaRPr lang="en-US" dirty="0"/>
          </a:p>
        </p:txBody>
      </p:sp>
      <p:sp>
        <p:nvSpPr>
          <p:cNvPr id="66" name="Text Placeholder 76"/>
          <p:cNvSpPr>
            <a:spLocks noGrp="1"/>
          </p:cNvSpPr>
          <p:nvPr>
            <p:ph type="body" sz="quarter" idx="153" hasCustomPrompt="1"/>
          </p:nvPr>
        </p:nvSpPr>
        <p:spPr>
          <a:xfrm>
            <a:off x="5932593" y="465813"/>
            <a:ext cx="31998968" cy="1637973"/>
          </a:xfrm>
          <a:prstGeom prst="rect">
            <a:avLst/>
          </a:prstGeom>
        </p:spPr>
        <p:txBody>
          <a:bodyPr anchor="t" anchorCtr="1">
            <a:normAutofit/>
          </a:bodyPr>
          <a:lstStyle>
            <a:lvl1pPr marL="0" indent="0" algn="ctr">
              <a:buFontTx/>
              <a:buNone/>
              <a:defRPr sz="11500" b="1">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title</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ide center column">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904188" y="6212225"/>
            <a:ext cx="10056813"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6" name="Text Placeholder 5"/>
          <p:cNvSpPr>
            <a:spLocks noGrp="1"/>
          </p:cNvSpPr>
          <p:nvPr>
            <p:ph type="body" sz="quarter" idx="11" hasCustomPrompt="1"/>
          </p:nvPr>
        </p:nvSpPr>
        <p:spPr>
          <a:xfrm>
            <a:off x="922341" y="5348867"/>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INTRODUCTION or ABSTRACT</a:t>
            </a:r>
            <a:endParaRPr lang="en-US" dirty="0"/>
          </a:p>
        </p:txBody>
      </p:sp>
      <p:sp>
        <p:nvSpPr>
          <p:cNvPr id="19" name="Text Placeholder 3"/>
          <p:cNvSpPr>
            <a:spLocks noGrp="1"/>
          </p:cNvSpPr>
          <p:nvPr>
            <p:ph type="body" sz="quarter" idx="19" hasCustomPrompt="1"/>
          </p:nvPr>
        </p:nvSpPr>
        <p:spPr>
          <a:xfrm>
            <a:off x="902598" y="15043762"/>
            <a:ext cx="1005840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20" name="Text Placeholder 5"/>
          <p:cNvSpPr>
            <a:spLocks noGrp="1"/>
          </p:cNvSpPr>
          <p:nvPr>
            <p:ph type="body" sz="quarter" idx="20" hasCustomPrompt="1"/>
          </p:nvPr>
        </p:nvSpPr>
        <p:spPr>
          <a:xfrm>
            <a:off x="922339" y="14212513"/>
            <a:ext cx="10050462"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OBJECTIVES</a:t>
            </a:r>
            <a:endParaRPr lang="en-US" dirty="0"/>
          </a:p>
        </p:txBody>
      </p:sp>
      <p:sp>
        <p:nvSpPr>
          <p:cNvPr id="21" name="Text Placeholder 3"/>
          <p:cNvSpPr>
            <a:spLocks noGrp="1"/>
          </p:cNvSpPr>
          <p:nvPr>
            <p:ph type="body" sz="quarter" idx="21" hasCustomPrompt="1"/>
          </p:nvPr>
        </p:nvSpPr>
        <p:spPr>
          <a:xfrm>
            <a:off x="11587163" y="6204287"/>
            <a:ext cx="20720048"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22" name="Text Placeholder 5"/>
          <p:cNvSpPr>
            <a:spLocks noGrp="1"/>
          </p:cNvSpPr>
          <p:nvPr>
            <p:ph type="body" sz="quarter" idx="22" hasCustomPrompt="1"/>
          </p:nvPr>
        </p:nvSpPr>
        <p:spPr>
          <a:xfrm>
            <a:off x="11587164" y="5348867"/>
            <a:ext cx="20720050"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(header)  MATERIALS &amp; METHODS</a:t>
            </a:r>
            <a:endParaRPr lang="en-US" dirty="0"/>
          </a:p>
        </p:txBody>
      </p:sp>
      <p:sp>
        <p:nvSpPr>
          <p:cNvPr id="23" name="Text Placeholder 3"/>
          <p:cNvSpPr>
            <a:spLocks noGrp="1"/>
          </p:cNvSpPr>
          <p:nvPr>
            <p:ph type="body" sz="quarter" idx="23" hasCustomPrompt="1"/>
          </p:nvPr>
        </p:nvSpPr>
        <p:spPr>
          <a:xfrm>
            <a:off x="11587164" y="21896538"/>
            <a:ext cx="20720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24" name="Text Placeholder 5"/>
          <p:cNvSpPr>
            <a:spLocks noGrp="1"/>
          </p:cNvSpPr>
          <p:nvPr>
            <p:ph type="body" sz="quarter" idx="24" hasCustomPrompt="1"/>
          </p:nvPr>
        </p:nvSpPr>
        <p:spPr>
          <a:xfrm>
            <a:off x="11587162" y="21074746"/>
            <a:ext cx="20720050"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RESULTS</a:t>
            </a:r>
            <a:endParaRPr lang="en-US" dirty="0"/>
          </a:p>
        </p:txBody>
      </p:sp>
      <p:sp>
        <p:nvSpPr>
          <p:cNvPr id="25" name="Text Placeholder 5"/>
          <p:cNvSpPr>
            <a:spLocks noGrp="1"/>
          </p:cNvSpPr>
          <p:nvPr>
            <p:ph type="body" sz="quarter" idx="25" hasCustomPrompt="1"/>
          </p:nvPr>
        </p:nvSpPr>
        <p:spPr>
          <a:xfrm>
            <a:off x="32905536" y="5348867"/>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CONCLUSIONS</a:t>
            </a:r>
            <a:endParaRPr lang="en-US" dirty="0"/>
          </a:p>
        </p:txBody>
      </p:sp>
      <p:sp>
        <p:nvSpPr>
          <p:cNvPr id="26" name="Text Placeholder 3"/>
          <p:cNvSpPr>
            <a:spLocks noGrp="1"/>
          </p:cNvSpPr>
          <p:nvPr>
            <p:ph type="body" sz="quarter" idx="26" hasCustomPrompt="1"/>
          </p:nvPr>
        </p:nvSpPr>
        <p:spPr>
          <a:xfrm>
            <a:off x="32905536" y="6212225"/>
            <a:ext cx="10047018"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27" name="Text Placeholder 5"/>
          <p:cNvSpPr>
            <a:spLocks noGrp="1"/>
          </p:cNvSpPr>
          <p:nvPr>
            <p:ph type="body" sz="quarter" idx="27" hasCustomPrompt="1"/>
          </p:nvPr>
        </p:nvSpPr>
        <p:spPr>
          <a:xfrm>
            <a:off x="32905536" y="14272738"/>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REFERENCES</a:t>
            </a:r>
            <a:endParaRPr lang="en-US" dirty="0"/>
          </a:p>
        </p:txBody>
      </p:sp>
      <p:sp>
        <p:nvSpPr>
          <p:cNvPr id="28" name="Text Placeholder 3"/>
          <p:cNvSpPr>
            <a:spLocks noGrp="1"/>
          </p:cNvSpPr>
          <p:nvPr>
            <p:ph type="body" sz="quarter" idx="28" hasCustomPrompt="1"/>
          </p:nvPr>
        </p:nvSpPr>
        <p:spPr>
          <a:xfrm>
            <a:off x="32905536" y="15011402"/>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29" name="Text Placeholder 5"/>
          <p:cNvSpPr>
            <a:spLocks noGrp="1"/>
          </p:cNvSpPr>
          <p:nvPr>
            <p:ph type="body" sz="quarter" idx="29" hasCustomPrompt="1"/>
          </p:nvPr>
        </p:nvSpPr>
        <p:spPr>
          <a:xfrm>
            <a:off x="32905536" y="25669876"/>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ACKNOWLEDGEMENTS or CONTACT</a:t>
            </a:r>
            <a:endParaRPr lang="en-US" dirty="0"/>
          </a:p>
        </p:txBody>
      </p:sp>
      <p:sp>
        <p:nvSpPr>
          <p:cNvPr id="30" name="Text Placeholder 3"/>
          <p:cNvSpPr>
            <a:spLocks noGrp="1"/>
          </p:cNvSpPr>
          <p:nvPr>
            <p:ph type="body" sz="quarter" idx="30" hasCustomPrompt="1"/>
          </p:nvPr>
        </p:nvSpPr>
        <p:spPr>
          <a:xfrm>
            <a:off x="32905536" y="26436774"/>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64" name="Text Placeholder 76"/>
          <p:cNvSpPr>
            <a:spLocks noGrp="1"/>
          </p:cNvSpPr>
          <p:nvPr>
            <p:ph type="body" sz="quarter" idx="150" hasCustomPrompt="1"/>
          </p:nvPr>
        </p:nvSpPr>
        <p:spPr>
          <a:xfrm>
            <a:off x="5932593" y="3383947"/>
            <a:ext cx="31998968" cy="1280160"/>
          </a:xfrm>
          <a:prstGeom prst="rect">
            <a:avLst/>
          </a:prstGeom>
        </p:spPr>
        <p:txBody>
          <a:bodyPr>
            <a:normAutofit/>
          </a:bodyPr>
          <a:lstStyle>
            <a:lvl1pPr marL="0" indent="0" algn="ctr">
              <a:buFontTx/>
              <a:buNone/>
              <a:defRPr sz="60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affiliations</a:t>
            </a:r>
            <a:endParaRPr lang="en-US" dirty="0"/>
          </a:p>
        </p:txBody>
      </p:sp>
      <p:sp>
        <p:nvSpPr>
          <p:cNvPr id="65" name="Text Placeholder 76"/>
          <p:cNvSpPr>
            <a:spLocks noGrp="1"/>
          </p:cNvSpPr>
          <p:nvPr>
            <p:ph type="body" sz="quarter" idx="151" hasCustomPrompt="1"/>
          </p:nvPr>
        </p:nvSpPr>
        <p:spPr>
          <a:xfrm>
            <a:off x="5932593" y="2103787"/>
            <a:ext cx="31998968" cy="1280160"/>
          </a:xfrm>
          <a:prstGeom prst="rect">
            <a:avLst/>
          </a:prstGeom>
        </p:spPr>
        <p:txBody>
          <a:bodyPr anchor="t" anchorCtr="1">
            <a:normAutofit/>
          </a:bodyPr>
          <a:lstStyle>
            <a:lvl1pPr marL="0" indent="0" algn="ctr">
              <a:buFontTx/>
              <a:buNone/>
              <a:defRPr sz="88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authors</a:t>
            </a:r>
            <a:endParaRPr lang="en-US" dirty="0"/>
          </a:p>
        </p:txBody>
      </p:sp>
      <p:sp>
        <p:nvSpPr>
          <p:cNvPr id="66" name="Text Placeholder 76"/>
          <p:cNvSpPr>
            <a:spLocks noGrp="1"/>
          </p:cNvSpPr>
          <p:nvPr>
            <p:ph type="body" sz="quarter" idx="153" hasCustomPrompt="1"/>
          </p:nvPr>
        </p:nvSpPr>
        <p:spPr>
          <a:xfrm>
            <a:off x="5932593" y="465813"/>
            <a:ext cx="31998968" cy="1637973"/>
          </a:xfrm>
          <a:prstGeom prst="rect">
            <a:avLst/>
          </a:prstGeom>
        </p:spPr>
        <p:txBody>
          <a:bodyPr anchor="t" anchorCtr="1">
            <a:normAutofit/>
          </a:bodyPr>
          <a:lstStyle>
            <a:lvl1pPr marL="0" indent="0" algn="ctr">
              <a:buFontTx/>
              <a:buNone/>
              <a:defRPr sz="11500" b="1">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title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oleObject" Target="../embeddings/oleObject1.bin"/><Relationship Id="rId13" Type="http://schemas.openxmlformats.org/officeDocument/2006/relationships/image" Target="../media/image3.wmf"/><Relationship Id="rId18" Type="http://schemas.openxmlformats.org/officeDocument/2006/relationships/image" Target="../media/image10.jpeg"/><Relationship Id="rId3" Type="http://schemas.openxmlformats.org/officeDocument/2006/relationships/vmlDrawing" Target="../drawings/vmlDrawing1.vml"/><Relationship Id="rId7" Type="http://schemas.openxmlformats.org/officeDocument/2006/relationships/image" Target="../media/image8.png"/><Relationship Id="rId12" Type="http://schemas.openxmlformats.org/officeDocument/2006/relationships/oleObject" Target="../embeddings/oleObject3.bin"/><Relationship Id="rId17" Type="http://schemas.openxmlformats.org/officeDocument/2006/relationships/hyperlink" Target="http://www.facebook.com/pages/PosterPresentationscom/217914411419?v=app_4949752878&amp;ref=ts" TargetMode="External"/><Relationship Id="rId2" Type="http://schemas.openxmlformats.org/officeDocument/2006/relationships/theme" Target="../theme/theme1.xml"/><Relationship Id="rId16" Type="http://schemas.openxmlformats.org/officeDocument/2006/relationships/image" Target="../media/image4.wmf"/><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2.wmf"/><Relationship Id="rId5" Type="http://schemas.openxmlformats.org/officeDocument/2006/relationships/image" Target="../media/image6.png"/><Relationship Id="rId15" Type="http://schemas.openxmlformats.org/officeDocument/2006/relationships/oleObject" Target="../embeddings/oleObject4.bin"/><Relationship Id="rId10" Type="http://schemas.openxmlformats.org/officeDocument/2006/relationships/oleObject" Target="../embeddings/oleObject2.bin"/><Relationship Id="rId4" Type="http://schemas.openxmlformats.org/officeDocument/2006/relationships/image" Target="../media/image5.png"/><Relationship Id="rId9" Type="http://schemas.openxmlformats.org/officeDocument/2006/relationships/image" Target="../media/image1.wmf"/><Relationship Id="rId14" Type="http://schemas.openxmlformats.org/officeDocument/2006/relationships/image" Target="../media/image9.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wmf"/><Relationship Id="rId13" Type="http://schemas.openxmlformats.org/officeDocument/2006/relationships/image" Target="../media/image7.png"/><Relationship Id="rId18" Type="http://schemas.openxmlformats.org/officeDocument/2006/relationships/image" Target="../media/image2.wmf"/><Relationship Id="rId3" Type="http://schemas.openxmlformats.org/officeDocument/2006/relationships/vmlDrawing" Target="../drawings/vmlDrawing2.vml"/><Relationship Id="rId7" Type="http://schemas.openxmlformats.org/officeDocument/2006/relationships/oleObject" Target="../embeddings/oleObject6.bin"/><Relationship Id="rId12" Type="http://schemas.openxmlformats.org/officeDocument/2006/relationships/image" Target="../media/image6.png"/><Relationship Id="rId17" Type="http://schemas.openxmlformats.org/officeDocument/2006/relationships/oleObject" Target="../embeddings/oleObject8.bin"/><Relationship Id="rId2" Type="http://schemas.openxmlformats.org/officeDocument/2006/relationships/theme" Target="../theme/theme2.xml"/><Relationship Id="rId16" Type="http://schemas.openxmlformats.org/officeDocument/2006/relationships/image" Target="../media/image1.wmf"/><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5.png"/><Relationship Id="rId5" Type="http://schemas.openxmlformats.org/officeDocument/2006/relationships/image" Target="../media/image3.wmf"/><Relationship Id="rId15" Type="http://schemas.openxmlformats.org/officeDocument/2006/relationships/oleObject" Target="../embeddings/oleObject7.bin"/><Relationship Id="rId10" Type="http://schemas.openxmlformats.org/officeDocument/2006/relationships/image" Target="../media/image10.jpeg"/><Relationship Id="rId4" Type="http://schemas.openxmlformats.org/officeDocument/2006/relationships/oleObject" Target="../embeddings/oleObject5.bin"/><Relationship Id="rId9" Type="http://schemas.openxmlformats.org/officeDocument/2006/relationships/hyperlink" Target="http://www.facebook.com/pages/PosterPresentationscom/217914411419?v=app_4949752878&amp;ref=ts" TargetMode="External"/><Relationship Id="rId14" Type="http://schemas.openxmlformats.org/officeDocument/2006/relationships/image" Target="../media/image8.png"/></Relationships>
</file>

<file path=ppt/slideMasters/_rels/slideMaster3.xml.rels><?xml version="1.0" encoding="UTF-8" standalone="yes"?>
<Relationships xmlns="http://schemas.openxmlformats.org/package/2006/relationships"><Relationship Id="rId8" Type="http://schemas.openxmlformats.org/officeDocument/2006/relationships/oleObject" Target="../embeddings/oleObject9.bin"/><Relationship Id="rId13" Type="http://schemas.openxmlformats.org/officeDocument/2006/relationships/image" Target="../media/image3.wmf"/><Relationship Id="rId18" Type="http://schemas.openxmlformats.org/officeDocument/2006/relationships/image" Target="../media/image10.jpeg"/><Relationship Id="rId3" Type="http://schemas.openxmlformats.org/officeDocument/2006/relationships/vmlDrawing" Target="../drawings/vmlDrawing3.vml"/><Relationship Id="rId7" Type="http://schemas.openxmlformats.org/officeDocument/2006/relationships/image" Target="../media/image8.png"/><Relationship Id="rId12" Type="http://schemas.openxmlformats.org/officeDocument/2006/relationships/oleObject" Target="../embeddings/oleObject11.bin"/><Relationship Id="rId17" Type="http://schemas.openxmlformats.org/officeDocument/2006/relationships/hyperlink" Target="http://www.facebook.com/pages/PosterPresentationscom/217914411419?v=app_4949752878&amp;ref=ts" TargetMode="External"/><Relationship Id="rId2" Type="http://schemas.openxmlformats.org/officeDocument/2006/relationships/theme" Target="../theme/theme3.xml"/><Relationship Id="rId16" Type="http://schemas.openxmlformats.org/officeDocument/2006/relationships/image" Target="../media/image4.wmf"/><Relationship Id="rId1" Type="http://schemas.openxmlformats.org/officeDocument/2006/relationships/slideLayout" Target="../slideLayouts/slideLayout3.xml"/><Relationship Id="rId6" Type="http://schemas.openxmlformats.org/officeDocument/2006/relationships/image" Target="../media/image7.png"/><Relationship Id="rId11" Type="http://schemas.openxmlformats.org/officeDocument/2006/relationships/image" Target="../media/image2.wmf"/><Relationship Id="rId5" Type="http://schemas.openxmlformats.org/officeDocument/2006/relationships/image" Target="../media/image6.png"/><Relationship Id="rId15" Type="http://schemas.openxmlformats.org/officeDocument/2006/relationships/oleObject" Target="../embeddings/oleObject12.bin"/><Relationship Id="rId10" Type="http://schemas.openxmlformats.org/officeDocument/2006/relationships/oleObject" Target="../embeddings/oleObject10.bin"/><Relationship Id="rId4" Type="http://schemas.openxmlformats.org/officeDocument/2006/relationships/image" Target="../media/image5.png"/><Relationship Id="rId9" Type="http://schemas.openxmlformats.org/officeDocument/2006/relationships/image" Target="../media/image1.wmf"/><Relationship Id="rId14"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30" name="Group 29"/>
          <p:cNvGrpSpPr/>
          <p:nvPr userDrawn="1"/>
        </p:nvGrpSpPr>
        <p:grpSpPr>
          <a:xfrm>
            <a:off x="-11225189" y="-1"/>
            <a:ext cx="11018865" cy="32918401"/>
            <a:chOff x="-11225189" y="-1"/>
            <a:chExt cx="11018865" cy="32918401"/>
          </a:xfrm>
        </p:grpSpPr>
        <p:sp>
          <p:nvSpPr>
            <p:cNvPr id="31" name="Rectangle 30"/>
            <p:cNvSpPr/>
            <p:nvPr/>
          </p:nvSpPr>
          <p:spPr>
            <a:xfrm>
              <a:off x="-11216136" y="-1"/>
              <a:ext cx="11009812" cy="3291840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marL="0" marR="0" indent="0" algn="ctr" defTabSz="1518341" rtl="0" eaLnBrk="1" fontAlgn="auto" latinLnBrk="0" hangingPunct="1">
                <a:lnSpc>
                  <a:spcPct val="100000"/>
                </a:lnSpc>
                <a:spcBef>
                  <a:spcPts val="0"/>
                </a:spcBef>
                <a:spcAft>
                  <a:spcPts val="0"/>
                </a:spcAft>
                <a:buClrTx/>
                <a:buSzTx/>
                <a:buFontTx/>
                <a:buNone/>
                <a:tabLst/>
                <a:defRPr/>
              </a:pPr>
              <a:r>
                <a:rPr lang="en-US" sz="3200" b="1" spc="0" dirty="0" smtClean="0">
                  <a:solidFill>
                    <a:srgbClr val="FF0000"/>
                  </a:solidFill>
                  <a:latin typeface="Trebuchet MS" pitchFamily="34" charset="0"/>
                </a:rPr>
                <a:t>(—THIS SIDEBAR DOES NOT PRINT—)</a:t>
              </a:r>
              <a:endParaRPr lang="en-US" sz="3200" b="1" spc="600" dirty="0" smtClean="0">
                <a:solidFill>
                  <a:schemeClr val="bg1"/>
                </a:solidFill>
                <a:latin typeface="Trebuchet MS" pitchFamily="34" charset="0"/>
              </a:endParaRPr>
            </a:p>
            <a:p>
              <a:pPr algn="ctr"/>
              <a:r>
                <a:rPr lang="en-US" sz="4000" b="1" spc="600" dirty="0" smtClean="0">
                  <a:solidFill>
                    <a:schemeClr val="bg1"/>
                  </a:solidFill>
                  <a:latin typeface="Trebuchet MS" pitchFamily="34" charset="0"/>
                </a:rPr>
                <a:t>DESIGN</a:t>
              </a:r>
              <a:r>
                <a:rPr lang="en-US" sz="4000" b="1" spc="600" baseline="0" dirty="0" smtClean="0">
                  <a:solidFill>
                    <a:schemeClr val="bg1"/>
                  </a:solidFill>
                  <a:latin typeface="Trebuchet MS" pitchFamily="34" charset="0"/>
                </a:rPr>
                <a:t> </a:t>
              </a:r>
              <a:r>
                <a:rPr lang="en-US" sz="4000" b="1" spc="600" dirty="0" smtClean="0">
                  <a:solidFill>
                    <a:schemeClr val="bg1"/>
                  </a:solidFill>
                  <a:latin typeface="Trebuchet MS" pitchFamily="34" charset="0"/>
                </a:rPr>
                <a:t>GUIDE</a:t>
              </a:r>
            </a:p>
            <a:p>
              <a:pPr algn="ctr"/>
              <a:endParaRPr lang="en-US" sz="2800" b="1" dirty="0" smtClean="0">
                <a:latin typeface="Trebuchet MS" pitchFamily="34" charset="0"/>
              </a:endParaRPr>
            </a:p>
            <a:p>
              <a:pPr defTabSz="3765639"/>
              <a:r>
                <a:rPr lang="en-US" sz="2800" i="0" dirty="0" smtClean="0">
                  <a:latin typeface="Trebuchet MS" pitchFamily="34" charset="0"/>
                </a:rPr>
                <a:t>This PowerPoint</a:t>
              </a:r>
              <a:r>
                <a:rPr lang="en-US" sz="2800" i="0" baseline="0" dirty="0" smtClean="0">
                  <a:latin typeface="Trebuchet MS" pitchFamily="34" charset="0"/>
                </a:rPr>
                <a:t> </a:t>
              </a:r>
              <a:r>
                <a:rPr lang="en-US" sz="2800" i="0" dirty="0" smtClean="0">
                  <a:latin typeface="Trebuchet MS" pitchFamily="34" charset="0"/>
                </a:rPr>
                <a:t>2007 template produces</a:t>
              </a:r>
              <a:r>
                <a:rPr lang="en-US" sz="2800" i="0" baseline="0" dirty="0" smtClean="0">
                  <a:latin typeface="Trebuchet MS" pitchFamily="34" charset="0"/>
                </a:rPr>
                <a:t> </a:t>
              </a:r>
              <a:r>
                <a:rPr lang="en-US" sz="2800" i="0" dirty="0" smtClean="0">
                  <a:latin typeface="Trebuchet MS" pitchFamily="34" charset="0"/>
                </a:rPr>
                <a:t>a 36”x48” presentation poster. </a:t>
              </a:r>
              <a:r>
                <a:rPr lang="en-US" sz="2800" dirty="0" smtClean="0">
                  <a:latin typeface="Trebuchet MS" pitchFamily="34" charset="0"/>
                </a:rPr>
                <a:t>You</a:t>
              </a:r>
              <a:r>
                <a:rPr lang="en-US" sz="2800" baseline="0" dirty="0" smtClean="0">
                  <a:latin typeface="Trebuchet MS" pitchFamily="34" charset="0"/>
                </a:rPr>
                <a:t> can u</a:t>
              </a:r>
              <a:r>
                <a:rPr lang="en-US" sz="2800" dirty="0" smtClean="0">
                  <a:latin typeface="Trebuchet MS" pitchFamily="34" charset="0"/>
                </a:rPr>
                <a:t>se</a:t>
              </a:r>
              <a:r>
                <a:rPr lang="en-US" sz="2800" baseline="0" dirty="0" smtClean="0">
                  <a:latin typeface="Trebuchet MS" pitchFamily="34" charset="0"/>
                </a:rPr>
                <a:t> it to create your research poster and </a:t>
              </a:r>
              <a:r>
                <a:rPr lang="en-US" sz="2800" dirty="0" smtClean="0">
                  <a:latin typeface="Trebuchet MS" pitchFamily="34" charset="0"/>
                </a:rPr>
                <a:t>save valuable time placing titles, subtitles,</a:t>
              </a:r>
              <a:r>
                <a:rPr lang="en-US" sz="2800" baseline="0" dirty="0" smtClean="0">
                  <a:latin typeface="Trebuchet MS" pitchFamily="34" charset="0"/>
                </a:rPr>
                <a:t> text, and graphics</a:t>
              </a:r>
              <a:r>
                <a:rPr lang="en-US" sz="2800" dirty="0" smtClean="0">
                  <a:latin typeface="Trebuchet MS" pitchFamily="34" charset="0"/>
                </a:rPr>
                <a:t>. </a:t>
              </a:r>
            </a:p>
            <a:p>
              <a:pPr defTabSz="3765639"/>
              <a:endParaRPr lang="en-US" sz="2800" dirty="0" smtClean="0">
                <a:latin typeface="Trebuchet MS" pitchFamily="34" charset="0"/>
              </a:endParaRPr>
            </a:p>
            <a:p>
              <a:pPr defTabSz="4389219"/>
              <a:r>
                <a:rPr lang="en-US" sz="2800" dirty="0" smtClean="0">
                  <a:latin typeface="Trebuchet MS" pitchFamily="34" charset="0"/>
                </a:rPr>
                <a:t>We provide a series of online tutorials that will guide you through the poster design process and answer your poster production questions. To view our template tutorials, go online to </a:t>
              </a:r>
              <a:r>
                <a:rPr lang="en-US" sz="2800" b="1" dirty="0" smtClean="0">
                  <a:solidFill>
                    <a:srgbClr val="FFC000"/>
                  </a:solidFill>
                  <a:latin typeface="Trebuchet MS" pitchFamily="34" charset="0"/>
                </a:rPr>
                <a:t>PosterPresentations.com</a:t>
              </a:r>
              <a:r>
                <a:rPr lang="en-US" sz="2800" b="1" dirty="0" smtClean="0">
                  <a:solidFill>
                    <a:schemeClr val="bg1"/>
                  </a:solidFill>
                  <a:latin typeface="Trebuchet MS" pitchFamily="34" charset="0"/>
                </a:rPr>
                <a:t> </a:t>
              </a:r>
              <a:r>
                <a:rPr lang="en-US" sz="2800" dirty="0" smtClean="0">
                  <a:solidFill>
                    <a:schemeClr val="bg1"/>
                  </a:solidFill>
                  <a:latin typeface="Trebuchet MS" pitchFamily="34" charset="0"/>
                </a:rPr>
                <a:t>and click on HELP DESK.</a:t>
              </a:r>
            </a:p>
            <a:p>
              <a:pPr defTabSz="4389219"/>
              <a:endParaRPr lang="en-US" sz="2800" dirty="0" smtClean="0">
                <a:latin typeface="Trebuchet MS" pitchFamily="34" charset="0"/>
              </a:endParaRPr>
            </a:p>
            <a:p>
              <a:pPr defTabSz="4389219"/>
              <a:r>
                <a:rPr lang="en-US" sz="2800" dirty="0" smtClean="0">
                  <a:solidFill>
                    <a:schemeClr val="bg1"/>
                  </a:solidFill>
                  <a:latin typeface="Trebuchet MS" pitchFamily="34" charset="0"/>
                </a:rPr>
                <a:t>When</a:t>
              </a:r>
              <a:r>
                <a:rPr lang="en-US" sz="2800" baseline="0" dirty="0" smtClean="0">
                  <a:solidFill>
                    <a:schemeClr val="bg1"/>
                  </a:solidFill>
                  <a:latin typeface="Trebuchet MS" pitchFamily="34" charset="0"/>
                </a:rPr>
                <a:t> you are ready to print your poster</a:t>
              </a:r>
              <a:r>
                <a:rPr lang="en-US" sz="2800" dirty="0" smtClean="0">
                  <a:solidFill>
                    <a:schemeClr val="bg1"/>
                  </a:solidFill>
                  <a:latin typeface="Trebuchet MS" pitchFamily="34" charset="0"/>
                </a:rPr>
                <a:t>,</a:t>
              </a:r>
              <a:r>
                <a:rPr lang="en-US" sz="2800" baseline="0" dirty="0" smtClean="0">
                  <a:solidFill>
                    <a:schemeClr val="bg1"/>
                  </a:solidFill>
                  <a:latin typeface="Trebuchet MS" pitchFamily="34" charset="0"/>
                </a:rPr>
                <a:t> go online to </a:t>
              </a:r>
              <a:r>
                <a:rPr lang="en-US" sz="2800" b="0" dirty="0" smtClean="0">
                  <a:solidFill>
                    <a:schemeClr val="bg1"/>
                  </a:solidFill>
                  <a:latin typeface="Trebuchet MS" pitchFamily="34" charset="0"/>
                </a:rPr>
                <a:t>PosterPresentations.com</a:t>
              </a:r>
              <a:r>
                <a:rPr lang="en-US" sz="2800" dirty="0" smtClean="0">
                  <a:solidFill>
                    <a:schemeClr val="bg1"/>
                  </a:solidFill>
                  <a:latin typeface="Trebuchet MS" pitchFamily="34" charset="0"/>
                </a:rPr>
                <a:t/>
              </a:r>
              <a:br>
                <a:rPr lang="en-US" sz="2800" dirty="0" smtClean="0">
                  <a:solidFill>
                    <a:schemeClr val="bg1"/>
                  </a:solidFill>
                  <a:latin typeface="Trebuchet MS" pitchFamily="34" charset="0"/>
                </a:rPr>
              </a:br>
              <a:endParaRPr lang="en-US" sz="2800" dirty="0" smtClean="0">
                <a:solidFill>
                  <a:schemeClr val="bg1"/>
                </a:solidFill>
                <a:latin typeface="Trebuchet MS" pitchFamily="34" charset="0"/>
              </a:endParaRPr>
            </a:p>
            <a:p>
              <a:pPr algn="l" defTabSz="3765639"/>
              <a:r>
                <a:rPr lang="en-US" sz="2800" b="0" dirty="0" smtClean="0">
                  <a:solidFill>
                    <a:schemeClr val="bg1"/>
                  </a:solidFill>
                  <a:latin typeface="Trebuchet MS" pitchFamily="34" charset="0"/>
                </a:rPr>
                <a:t>Need</a:t>
              </a:r>
              <a:r>
                <a:rPr lang="en-US" sz="2800" b="0" baseline="0" dirty="0" smtClean="0">
                  <a:solidFill>
                    <a:schemeClr val="bg1"/>
                  </a:solidFill>
                  <a:latin typeface="Trebuchet MS" pitchFamily="34" charset="0"/>
                </a:rPr>
                <a:t> assistance? Call us at </a:t>
              </a:r>
              <a:r>
                <a:rPr lang="en-US" sz="2800" b="0" dirty="0" smtClean="0">
                  <a:solidFill>
                    <a:srgbClr val="FFC000"/>
                  </a:solidFill>
                  <a:latin typeface="Trebuchet MS" pitchFamily="34" charset="0"/>
                </a:rPr>
                <a:t>1.510.649.3001</a:t>
              </a:r>
            </a:p>
            <a:p>
              <a:pPr algn="l" defTabSz="3765639"/>
              <a:endParaRPr lang="en-US" sz="3600" b="1" dirty="0" smtClean="0">
                <a:solidFill>
                  <a:srgbClr val="FFFF00"/>
                </a:solidFill>
                <a:latin typeface="Trebuchet MS" pitchFamily="34" charset="0"/>
              </a:endParaRPr>
            </a:p>
            <a:p>
              <a:pPr algn="ctr"/>
              <a:endParaRPr lang="en-US" sz="2400" b="1" dirty="0" smtClean="0">
                <a:solidFill>
                  <a:schemeClr val="bg1"/>
                </a:solidFill>
                <a:latin typeface="Trebuchet MS" pitchFamily="34" charset="0"/>
              </a:endParaRPr>
            </a:p>
            <a:p>
              <a:pPr algn="ctr"/>
              <a:r>
                <a:rPr lang="en-US" sz="4000" b="1" spc="600" dirty="0" smtClean="0">
                  <a:solidFill>
                    <a:schemeClr val="bg1"/>
                  </a:solidFill>
                  <a:latin typeface="Trebuchet MS" pitchFamily="34" charset="0"/>
                </a:rPr>
                <a:t>QUICK START</a:t>
              </a:r>
            </a:p>
            <a:p>
              <a:pPr algn="ctr"/>
              <a:endParaRPr lang="en-US" sz="3200" b="1" baseline="0" dirty="0" smtClean="0">
                <a:solidFill>
                  <a:schemeClr val="bg1"/>
                </a:solidFill>
                <a:latin typeface="Trebuchet MS" pitchFamily="34" charset="0"/>
              </a:endParaRPr>
            </a:p>
            <a:p>
              <a:pPr algn="ctr"/>
              <a:r>
                <a:rPr lang="en-US" sz="3200" b="1" baseline="0" dirty="0" smtClean="0">
                  <a:solidFill>
                    <a:srgbClr val="FFC000"/>
                  </a:solidFill>
                  <a:latin typeface="Trebuchet MS" pitchFamily="34" charset="0"/>
                </a:rPr>
                <a:t>Zoom in and out</a:t>
              </a:r>
            </a:p>
            <a:p>
              <a:pPr marL="1892300" indent="-1892300" algn="l" defTabSz="850900"/>
              <a:r>
                <a:rPr lang="en-US" sz="2400" b="0" baseline="0" dirty="0" smtClean="0">
                  <a:solidFill>
                    <a:schemeClr val="bg1"/>
                  </a:solidFill>
                  <a:latin typeface="Trebuchet MS" pitchFamily="34" charset="0"/>
                </a:rPr>
                <a:t>	</a:t>
              </a:r>
              <a:r>
                <a:rPr lang="en-US" sz="2400" b="0" baseline="0" dirty="0" smtClean="0">
                  <a:solidFill>
                    <a:schemeClr val="bg1">
                      <a:lumMod val="75000"/>
                    </a:schemeClr>
                  </a:solidFill>
                  <a:latin typeface="Trebuchet MS" pitchFamily="34" charset="0"/>
                </a:rPr>
                <a:t>As you work on your poster zoom in and out to the level that is more comfortable to you. </a:t>
              </a:r>
            </a:p>
            <a:p>
              <a:pPr marL="1892300" indent="-1892300" algn="l" defTabSz="850900"/>
              <a:r>
                <a:rPr lang="en-US" sz="2400" b="1" baseline="0" dirty="0" smtClean="0">
                  <a:solidFill>
                    <a:schemeClr val="bg1">
                      <a:lumMod val="75000"/>
                    </a:schemeClr>
                  </a:solidFill>
                  <a:latin typeface="Trebuchet MS" pitchFamily="34" charset="0"/>
                </a:rPr>
                <a:t>	</a:t>
              </a:r>
              <a:r>
                <a:rPr lang="en-US" sz="2400" b="0" baseline="0" dirty="0" smtClean="0">
                  <a:solidFill>
                    <a:schemeClr val="bg1">
                      <a:lumMod val="75000"/>
                    </a:schemeClr>
                  </a:solidFill>
                  <a:latin typeface="Trebuchet MS" pitchFamily="34" charset="0"/>
                </a:rPr>
                <a:t>Go to VIEW &gt; ZOOM.</a:t>
              </a:r>
            </a:p>
            <a:p>
              <a:pPr algn="l"/>
              <a:endParaRPr lang="en-US" sz="2800" b="0" baseline="0" dirty="0" smtClean="0">
                <a:solidFill>
                  <a:schemeClr val="bg1"/>
                </a:solidFill>
                <a:latin typeface="Trebuchet MS" pitchFamily="34" charset="0"/>
              </a:endParaRPr>
            </a:p>
            <a:p>
              <a:pPr algn="ctr"/>
              <a:r>
                <a:rPr lang="en-US" sz="3200" b="1" baseline="0" dirty="0" smtClean="0">
                  <a:solidFill>
                    <a:srgbClr val="FFC000"/>
                  </a:solidFill>
                  <a:latin typeface="Trebuchet MS" pitchFamily="34" charset="0"/>
                </a:rPr>
                <a:t>Title, Authors, and Affiliations</a:t>
              </a:r>
            </a:p>
            <a:p>
              <a:pPr algn="l"/>
              <a:r>
                <a:rPr lang="en-US" sz="2400" b="0" baseline="0" dirty="0" smtClean="0">
                  <a:solidFill>
                    <a:schemeClr val="bg1">
                      <a:lumMod val="75000"/>
                    </a:schemeClr>
                  </a:solidFill>
                  <a:latin typeface="Trebuchet MS" pitchFamily="34" charset="0"/>
                </a:rPr>
                <a:t>Start designing your poster by adding the title, the names of the authors, and the affiliated institutions. </a:t>
              </a:r>
              <a:r>
                <a:rPr lang="en-US" sz="2400" b="0" spc="0" baseline="0" dirty="0" smtClean="0">
                  <a:solidFill>
                    <a:schemeClr val="bg1">
                      <a:lumMod val="75000"/>
                    </a:schemeClr>
                  </a:solidFill>
                  <a:latin typeface="Trebuchet MS" pitchFamily="34" charset="0"/>
                </a:rPr>
                <a:t>You can type or paste text into the provided boxes. The template will automatically adjust the size of your text to fit the title box. You can manually override this feature and change the size of your text. </a:t>
              </a:r>
            </a:p>
            <a:p>
              <a:pPr algn="l"/>
              <a:endParaRPr lang="en-US" sz="2400" b="0" spc="0" baseline="0" dirty="0" smtClean="0">
                <a:solidFill>
                  <a:schemeClr val="bg1">
                    <a:lumMod val="75000"/>
                  </a:schemeClr>
                </a:solidFill>
                <a:latin typeface="Trebuchet MS" pitchFamily="34" charset="0"/>
              </a:endParaRPr>
            </a:p>
            <a:p>
              <a:pPr algn="l"/>
              <a:r>
                <a:rPr lang="en-US" sz="2400" b="1" spc="300" baseline="0" dirty="0" smtClean="0">
                  <a:solidFill>
                    <a:srgbClr val="FFC000"/>
                  </a:solidFill>
                  <a:latin typeface="Trebuchet MS" pitchFamily="34" charset="0"/>
                </a:rPr>
                <a:t>TIP</a:t>
              </a:r>
              <a:r>
                <a:rPr lang="en-US" sz="2400" b="1" baseline="0" dirty="0" smtClean="0">
                  <a:solidFill>
                    <a:srgbClr val="FFC000"/>
                  </a:solidFill>
                  <a:latin typeface="Trebuchet MS" pitchFamily="34" charset="0"/>
                </a:rPr>
                <a:t>: </a:t>
              </a:r>
              <a:r>
                <a:rPr lang="en-US" sz="2400" b="0" baseline="0" dirty="0" smtClean="0">
                  <a:solidFill>
                    <a:schemeClr val="bg1">
                      <a:lumMod val="75000"/>
                    </a:schemeClr>
                  </a:solidFill>
                  <a:latin typeface="Trebuchet MS" pitchFamily="34" charset="0"/>
                </a:rPr>
                <a:t>The font size of your title should be bigger than your name(s) and institution name(s).</a:t>
              </a:r>
            </a:p>
            <a:p>
              <a:pPr algn="l"/>
              <a:r>
                <a:rPr lang="en-US" sz="2800" b="1" baseline="0" dirty="0" smtClean="0">
                  <a:solidFill>
                    <a:schemeClr val="bg1"/>
                  </a:solidFill>
                  <a:latin typeface="Trebuchet MS" pitchFamily="34" charset="0"/>
                </a:rPr>
                <a:t/>
              </a:r>
              <a:br>
                <a:rPr lang="en-US" sz="2800" b="1" baseline="0" dirty="0" smtClean="0">
                  <a:solidFill>
                    <a:schemeClr val="bg1"/>
                  </a:solidFill>
                  <a:latin typeface="Trebuchet MS" pitchFamily="34" charset="0"/>
                </a:rPr>
              </a:br>
              <a:endParaRPr lang="en-US" sz="2800" b="1" dirty="0" smtClean="0">
                <a:solidFill>
                  <a:schemeClr val="bg1"/>
                </a:solidFill>
                <a:latin typeface="Trebuchet MS" pitchFamily="34" charset="0"/>
              </a:endParaRPr>
            </a:p>
            <a:p>
              <a:pPr algn="ctr"/>
              <a:endParaRPr lang="en-US" sz="2800" b="1" dirty="0" smtClean="0">
                <a:solidFill>
                  <a:srgbClr val="FFC000"/>
                </a:solidFill>
                <a:latin typeface="Trebuchet MS" pitchFamily="34" charset="0"/>
              </a:endParaRPr>
            </a:p>
            <a:p>
              <a:pPr algn="ctr"/>
              <a:endParaRPr lang="en-US" sz="2800" b="1" dirty="0" smtClean="0">
                <a:solidFill>
                  <a:srgbClr val="FFC000"/>
                </a:solidFill>
                <a:latin typeface="Trebuchet MS" pitchFamily="34" charset="0"/>
              </a:endParaRPr>
            </a:p>
            <a:p>
              <a:pPr algn="ctr"/>
              <a:r>
                <a:rPr lang="en-US" sz="3200" b="1" dirty="0" smtClean="0">
                  <a:solidFill>
                    <a:srgbClr val="FFC000"/>
                  </a:solidFill>
                  <a:latin typeface="Trebuchet MS" pitchFamily="34" charset="0"/>
                </a:rPr>
                <a:t>Adding Logos</a:t>
              </a:r>
              <a:r>
                <a:rPr lang="en-US" sz="3200" b="1" baseline="0" dirty="0" smtClean="0">
                  <a:solidFill>
                    <a:srgbClr val="FFC000"/>
                  </a:solidFill>
                  <a:latin typeface="Trebuchet MS" pitchFamily="34" charset="0"/>
                </a:rPr>
                <a:t> / Seals</a:t>
              </a:r>
            </a:p>
            <a:p>
              <a:pPr algn="l"/>
              <a:r>
                <a:rPr lang="en-US" sz="2400" b="0" baseline="0" dirty="0" smtClean="0">
                  <a:solidFill>
                    <a:schemeClr val="bg1">
                      <a:lumMod val="75000"/>
                    </a:schemeClr>
                  </a:solidFill>
                  <a:latin typeface="Trebuchet MS" pitchFamily="34" charset="0"/>
                </a:rPr>
                <a:t>Most often, logos are added on each side of the title. You can insert a logo by dragging and dropping it from your desktop, copy and paste or by going to INSERT &gt; PICTURES. Logos taken from web sites are likely to be low quality when printed. Zoom it at 100% to see what the logo will look like on the final poster and make any necessary adjustments.  </a:t>
              </a:r>
            </a:p>
            <a:p>
              <a:pPr algn="l"/>
              <a:endParaRPr lang="en-US" sz="2400" b="0" spc="300" baseline="0" dirty="0" smtClean="0">
                <a:solidFill>
                  <a:schemeClr val="bg1">
                    <a:lumMod val="75000"/>
                  </a:schemeClr>
                </a:solidFill>
                <a:latin typeface="Trebuchet MS" pitchFamily="34" charset="0"/>
              </a:endParaRPr>
            </a:p>
            <a:p>
              <a:pPr algn="l"/>
              <a:r>
                <a:rPr lang="en-US" sz="2400" b="1" spc="300" baseline="0" dirty="0" smtClean="0">
                  <a:solidFill>
                    <a:srgbClr val="FFC000"/>
                  </a:solidFill>
                  <a:latin typeface="Trebuchet MS" pitchFamily="34" charset="0"/>
                </a:rPr>
                <a:t>TIP:</a:t>
              </a:r>
              <a:r>
                <a:rPr lang="en-US" sz="2400" b="1" spc="0" baseline="0" dirty="0" smtClean="0">
                  <a:solidFill>
                    <a:srgbClr val="FFC000"/>
                  </a:solidFill>
                  <a:latin typeface="Trebuchet MS" pitchFamily="34" charset="0"/>
                </a:rPr>
                <a:t> </a:t>
              </a:r>
              <a:r>
                <a:rPr lang="en-US" sz="2400" b="0" baseline="0" dirty="0" smtClean="0">
                  <a:solidFill>
                    <a:schemeClr val="bg1">
                      <a:lumMod val="75000"/>
                    </a:schemeClr>
                  </a:solidFill>
                  <a:latin typeface="Trebuchet MS" pitchFamily="34" charset="0"/>
                </a:rPr>
                <a:t>See if your school’s logo is available on our free poster templates page.</a:t>
              </a:r>
            </a:p>
            <a:p>
              <a:pPr algn="l"/>
              <a:endParaRPr lang="en-US" sz="2400" b="0" baseline="0" dirty="0" smtClean="0">
                <a:latin typeface="Trebuchet MS" pitchFamily="34" charset="0"/>
              </a:endParaRPr>
            </a:p>
            <a:p>
              <a:pPr algn="ctr"/>
              <a:r>
                <a:rPr lang="en-US" sz="3200" b="1" baseline="0" dirty="0" smtClean="0">
                  <a:solidFill>
                    <a:srgbClr val="FFC000"/>
                  </a:solidFill>
                  <a:latin typeface="Trebuchet MS" pitchFamily="34" charset="0"/>
                </a:rPr>
                <a:t>Photographs / Graphics</a:t>
              </a:r>
            </a:p>
            <a:p>
              <a:pPr algn="l" defTabSz="977900"/>
              <a:r>
                <a:rPr lang="en-US" sz="2400" b="0" baseline="0" dirty="0" smtClean="0">
                  <a:solidFill>
                    <a:schemeClr val="bg1">
                      <a:lumMod val="75000"/>
                    </a:schemeClr>
                  </a:solidFill>
                  <a:latin typeface="Trebuchet MS" pitchFamily="34" charset="0"/>
                </a:rPr>
                <a:t>You can add images by dragging and dropping from your desktop, copy and paste, or by going to INSERT &gt; PICTURES. Resize images proportionally by holding down the SHIFT key and dragging one of the corner handles. For a professional-looking poster, do not distort your images by enlarging them </a:t>
              </a:r>
              <a:r>
                <a:rPr lang="en-US" sz="2400" b="0" spc="0" baseline="0" dirty="0" smtClean="0">
                  <a:solidFill>
                    <a:schemeClr val="bg1">
                      <a:lumMod val="75000"/>
                    </a:schemeClr>
                  </a:solidFill>
                  <a:latin typeface="Trebuchet MS" pitchFamily="34" charset="0"/>
                </a:rPr>
                <a:t>disproportionally.</a:t>
              </a:r>
            </a:p>
            <a:p>
              <a:pPr algn="l" defTabSz="977900"/>
              <a:endParaRPr lang="en-US" sz="2400" b="0" baseline="0" dirty="0" smtClean="0">
                <a:latin typeface="Trebuchet MS" pitchFamily="34" charset="0"/>
              </a:endParaRPr>
            </a:p>
            <a:p>
              <a:pPr algn="ctr"/>
              <a:endParaRPr lang="en-US" sz="2800" b="1" baseline="0" dirty="0" smtClean="0">
                <a:solidFill>
                  <a:srgbClr val="FFC000"/>
                </a:solidFill>
                <a:latin typeface="Trebuchet MS" pitchFamily="34" charset="0"/>
              </a:endParaRPr>
            </a:p>
            <a:p>
              <a:pPr algn="ctr"/>
              <a:endParaRPr lang="en-US" sz="2800" b="1" baseline="0" dirty="0" smtClean="0">
                <a:solidFill>
                  <a:srgbClr val="FFC000"/>
                </a:solidFill>
                <a:latin typeface="Trebuchet MS" pitchFamily="34" charset="0"/>
              </a:endParaRPr>
            </a:p>
            <a:p>
              <a:pPr algn="ctr"/>
              <a:endParaRPr lang="en-US" sz="2800" b="1" baseline="0" dirty="0" smtClean="0">
                <a:solidFill>
                  <a:srgbClr val="FFC000"/>
                </a:solidFill>
                <a:latin typeface="Trebuchet MS" pitchFamily="34" charset="0"/>
              </a:endParaRPr>
            </a:p>
            <a:p>
              <a:pPr algn="ctr"/>
              <a:endParaRPr lang="en-US" sz="2800" b="1" baseline="0" dirty="0" smtClean="0">
                <a:solidFill>
                  <a:srgbClr val="FFC000"/>
                </a:solidFill>
                <a:latin typeface="Trebuchet MS" pitchFamily="34" charset="0"/>
              </a:endParaRPr>
            </a:p>
            <a:p>
              <a:pPr algn="ctr"/>
              <a:endParaRPr lang="en-US" sz="2800" b="1" baseline="0" dirty="0" smtClean="0">
                <a:solidFill>
                  <a:srgbClr val="FFC000"/>
                </a:solidFill>
                <a:latin typeface="Trebuchet MS" pitchFamily="34" charset="0"/>
              </a:endParaRPr>
            </a:p>
            <a:p>
              <a:pPr algn="ctr"/>
              <a:endParaRPr lang="en-US" sz="2800" b="1" baseline="0" dirty="0" smtClean="0">
                <a:solidFill>
                  <a:srgbClr val="FFC000"/>
                </a:solidFill>
                <a:latin typeface="Trebuchet MS" pitchFamily="34" charset="0"/>
              </a:endParaRPr>
            </a:p>
            <a:p>
              <a:pPr algn="ctr"/>
              <a:r>
                <a:rPr lang="en-US" sz="3200" b="1" baseline="0" dirty="0" smtClean="0">
                  <a:solidFill>
                    <a:srgbClr val="FFC000"/>
                  </a:solidFill>
                  <a:latin typeface="Trebuchet MS" pitchFamily="34" charset="0"/>
                </a:rPr>
                <a:t>Image Quality Check</a:t>
              </a:r>
            </a:p>
            <a:p>
              <a:pPr lvl="0" algn="l" defTabSz="977900"/>
              <a:r>
                <a:rPr lang="en-US" sz="2400" b="0" baseline="0" dirty="0" smtClean="0">
                  <a:solidFill>
                    <a:schemeClr val="bg1">
                      <a:lumMod val="75000"/>
                    </a:schemeClr>
                  </a:solidFill>
                  <a:latin typeface="Trebuchet MS" pitchFamily="34" charset="0"/>
                </a:rPr>
                <a:t>Zoom in and look at your images at 100% magnification. If they look good they will print well. </a:t>
              </a:r>
              <a:endParaRPr lang="en-US" sz="2800" b="0" dirty="0" smtClean="0">
                <a:latin typeface="Trebuchet MS" pitchFamily="34" charset="0"/>
              </a:endParaRPr>
            </a:p>
          </p:txBody>
        </p:sp>
        <p:cxnSp>
          <p:nvCxnSpPr>
            <p:cNvPr id="32" name="Straight Connector 31"/>
            <p:cNvCxnSpPr/>
            <p:nvPr/>
          </p:nvCxnSpPr>
          <p:spPr>
            <a:xfrm>
              <a:off x="-11225189" y="8422500"/>
              <a:ext cx="10999746" cy="334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36" name="Picture 35"/>
            <p:cNvPicPr>
              <a:picLocks noChangeAspect="1"/>
            </p:cNvPicPr>
            <p:nvPr userDrawn="1"/>
          </p:nvPicPr>
          <p:blipFill>
            <a:blip r:embed="rId4"/>
            <a:stretch>
              <a:fillRect/>
            </a:stretch>
          </p:blipFill>
          <p:spPr>
            <a:xfrm>
              <a:off x="-10740740" y="10261718"/>
              <a:ext cx="1597666" cy="1201935"/>
            </a:xfrm>
            <a:prstGeom prst="rect">
              <a:avLst/>
            </a:prstGeom>
          </p:spPr>
        </p:pic>
        <p:pic>
          <p:nvPicPr>
            <p:cNvPr id="37" name="Picture 36"/>
            <p:cNvPicPr>
              <a:picLocks noChangeAspect="1"/>
            </p:cNvPicPr>
            <p:nvPr userDrawn="1"/>
          </p:nvPicPr>
          <p:blipFill>
            <a:blip r:embed="rId5"/>
            <a:stretch>
              <a:fillRect/>
            </a:stretch>
          </p:blipFill>
          <p:spPr>
            <a:xfrm>
              <a:off x="-10732765" y="15696927"/>
              <a:ext cx="9986808" cy="1053596"/>
            </a:xfrm>
            <a:prstGeom prst="rect">
              <a:avLst/>
            </a:prstGeom>
          </p:spPr>
        </p:pic>
        <p:grpSp>
          <p:nvGrpSpPr>
            <p:cNvPr id="38" name="Group 37"/>
            <p:cNvGrpSpPr/>
            <p:nvPr userDrawn="1"/>
          </p:nvGrpSpPr>
          <p:grpSpPr>
            <a:xfrm>
              <a:off x="-9744993" y="23540957"/>
              <a:ext cx="7531182" cy="2120439"/>
              <a:chOff x="-4470427" y="11016658"/>
              <a:chExt cx="3470785" cy="974220"/>
            </a:xfrm>
          </p:grpSpPr>
          <p:grpSp>
            <p:nvGrpSpPr>
              <p:cNvPr id="46" name="Group 45"/>
              <p:cNvGrpSpPr/>
              <p:nvPr userDrawn="1"/>
            </p:nvGrpSpPr>
            <p:grpSpPr>
              <a:xfrm>
                <a:off x="-2783495" y="11060886"/>
                <a:ext cx="624431" cy="893535"/>
                <a:chOff x="-3958697" y="11117435"/>
                <a:chExt cx="779338" cy="1280430"/>
              </a:xfrm>
            </p:grpSpPr>
            <p:pic>
              <p:nvPicPr>
                <p:cNvPr id="52" name="Picture 51"/>
                <p:cNvPicPr>
                  <a:picLocks noChangeAspect="1"/>
                </p:cNvPicPr>
                <p:nvPr userDrawn="1"/>
              </p:nvPicPr>
              <p:blipFill>
                <a:blip r:embed="rId6"/>
                <a:stretch>
                  <a:fillRect/>
                </a:stretch>
              </p:blipFill>
              <p:spPr>
                <a:xfrm>
                  <a:off x="-3948160" y="11117435"/>
                  <a:ext cx="768801" cy="1090857"/>
                </a:xfrm>
                <a:prstGeom prst="rect">
                  <a:avLst/>
                </a:prstGeom>
              </p:spPr>
            </p:pic>
            <p:sp>
              <p:nvSpPr>
                <p:cNvPr id="53" name="TextBox 52"/>
                <p:cNvSpPr txBox="1"/>
                <p:nvPr userDrawn="1"/>
              </p:nvSpPr>
              <p:spPr>
                <a:xfrm>
                  <a:off x="-3958697" y="12114178"/>
                  <a:ext cx="779337" cy="283687"/>
                </a:xfrm>
                <a:prstGeom prst="rect">
                  <a:avLst/>
                </a:prstGeom>
                <a:solidFill>
                  <a:schemeClr val="accent1"/>
                </a:solidFill>
                <a:ln>
                  <a:noFill/>
                </a:ln>
              </p:spPr>
              <p:txBody>
                <a:bodyPr wrap="square" lIns="91440" tIns="91440" rIns="91440" bIns="91440" rtlCol="0">
                  <a:spAutoFit/>
                </a:bodyPr>
                <a:lstStyle/>
                <a:p>
                  <a:pPr algn="ctr"/>
                  <a:r>
                    <a:rPr lang="en-US" sz="1600" b="1" dirty="0" smtClean="0">
                      <a:solidFill>
                        <a:schemeClr val="tx1"/>
                      </a:solidFill>
                    </a:rPr>
                    <a:t>ORIGINAL</a:t>
                  </a:r>
                  <a:endParaRPr lang="en-US" sz="1600" b="1" dirty="0">
                    <a:solidFill>
                      <a:schemeClr val="tx1"/>
                    </a:solidFill>
                  </a:endParaRPr>
                </a:p>
              </p:txBody>
            </p:sp>
          </p:grpSp>
          <p:grpSp>
            <p:nvGrpSpPr>
              <p:cNvPr id="47" name="Group 46"/>
              <p:cNvGrpSpPr/>
              <p:nvPr userDrawn="1"/>
            </p:nvGrpSpPr>
            <p:grpSpPr>
              <a:xfrm>
                <a:off x="-2033159" y="11060889"/>
                <a:ext cx="1033517" cy="893529"/>
                <a:chOff x="-2921738" y="11200127"/>
                <a:chExt cx="1420279" cy="1227904"/>
              </a:xfrm>
            </p:grpSpPr>
            <p:pic>
              <p:nvPicPr>
                <p:cNvPr id="50" name="Picture 49"/>
                <p:cNvPicPr>
                  <a:picLocks noChangeAspect="1"/>
                </p:cNvPicPr>
                <p:nvPr userDrawn="1"/>
              </p:nvPicPr>
              <p:blipFill>
                <a:blip r:embed="rId6"/>
                <a:stretch>
                  <a:fillRect/>
                </a:stretch>
              </p:blipFill>
              <p:spPr>
                <a:xfrm>
                  <a:off x="-2921738" y="11200127"/>
                  <a:ext cx="1420279" cy="1029694"/>
                </a:xfrm>
                <a:prstGeom prst="rect">
                  <a:avLst/>
                </a:prstGeom>
              </p:spPr>
            </p:pic>
            <p:sp>
              <p:nvSpPr>
                <p:cNvPr id="51" name="TextBox 50"/>
                <p:cNvSpPr txBox="1"/>
                <p:nvPr userDrawn="1"/>
              </p:nvSpPr>
              <p:spPr>
                <a:xfrm>
                  <a:off x="-2918991" y="12175418"/>
                  <a:ext cx="1417532" cy="252613"/>
                </a:xfrm>
                <a:prstGeom prst="rect">
                  <a:avLst/>
                </a:prstGeom>
                <a:solidFill>
                  <a:srgbClr val="FF0000"/>
                </a:solidFill>
              </p:spPr>
              <p:txBody>
                <a:bodyPr wrap="square" lIns="457200" tIns="91440" rIns="457200" bIns="91440" rtlCol="0">
                  <a:spAutoFit/>
                </a:bodyPr>
                <a:lstStyle/>
                <a:p>
                  <a:pPr algn="ctr"/>
                  <a:r>
                    <a:rPr lang="en-US" sz="1400" b="1" dirty="0" smtClean="0">
                      <a:solidFill>
                        <a:schemeClr val="bg1"/>
                      </a:solidFill>
                    </a:rPr>
                    <a:t>DISTORTED</a:t>
                  </a:r>
                  <a:endParaRPr lang="en-US" sz="700" b="1" dirty="0">
                    <a:solidFill>
                      <a:schemeClr val="bg1"/>
                    </a:solidFill>
                  </a:endParaRPr>
                </a:p>
              </p:txBody>
            </p:sp>
          </p:grpSp>
          <p:pic>
            <p:nvPicPr>
              <p:cNvPr id="48" name="Picture 47"/>
              <p:cNvPicPr>
                <a:picLocks noChangeAspect="1"/>
              </p:cNvPicPr>
              <p:nvPr userDrawn="1"/>
            </p:nvPicPr>
            <p:blipFill>
              <a:blip r:embed="rId7"/>
              <a:stretch>
                <a:fillRect/>
              </a:stretch>
            </p:blipFill>
            <p:spPr>
              <a:xfrm>
                <a:off x="-4470427" y="11016658"/>
                <a:ext cx="1098742" cy="847761"/>
              </a:xfrm>
              <a:prstGeom prst="rect">
                <a:avLst/>
              </a:prstGeom>
            </p:spPr>
          </p:pic>
          <p:sp>
            <p:nvSpPr>
              <p:cNvPr id="49" name="TextBox 48"/>
              <p:cNvSpPr txBox="1"/>
              <p:nvPr userDrawn="1"/>
            </p:nvSpPr>
            <p:spPr>
              <a:xfrm>
                <a:off x="-4440600" y="11665645"/>
                <a:ext cx="1035685" cy="325233"/>
              </a:xfrm>
              <a:prstGeom prst="rect">
                <a:avLst/>
              </a:prstGeom>
              <a:noFill/>
            </p:spPr>
            <p:txBody>
              <a:bodyPr wrap="square" lIns="457200" tIns="457200" rIns="457200" bIns="0" rtlCol="0">
                <a:spAutoFit/>
              </a:bodyPr>
              <a:lstStyle/>
              <a:p>
                <a:pPr algn="ctr"/>
                <a:r>
                  <a:rPr lang="en-US" sz="1600" dirty="0" smtClean="0">
                    <a:solidFill>
                      <a:schemeClr val="bg1"/>
                    </a:solidFill>
                  </a:rPr>
                  <a:t>Corner</a:t>
                </a:r>
                <a:r>
                  <a:rPr lang="en-US" sz="1600" baseline="0" dirty="0" smtClean="0">
                    <a:solidFill>
                      <a:schemeClr val="bg1"/>
                    </a:solidFill>
                  </a:rPr>
                  <a:t> handles</a:t>
                </a:r>
                <a:endParaRPr lang="en-US" sz="1600" dirty="0">
                  <a:solidFill>
                    <a:schemeClr val="bg1"/>
                  </a:solidFill>
                </a:endParaRPr>
              </a:p>
            </p:txBody>
          </p:sp>
        </p:grpSp>
        <p:grpSp>
          <p:nvGrpSpPr>
            <p:cNvPr id="39" name="Group 38"/>
            <p:cNvGrpSpPr/>
            <p:nvPr userDrawn="1"/>
          </p:nvGrpSpPr>
          <p:grpSpPr>
            <a:xfrm>
              <a:off x="-10398793" y="27751410"/>
              <a:ext cx="9323012" cy="2453251"/>
              <a:chOff x="-4754996" y="12734136"/>
              <a:chExt cx="4296559" cy="1127128"/>
            </a:xfrm>
          </p:grpSpPr>
          <p:graphicFrame>
            <p:nvGraphicFramePr>
              <p:cNvPr id="41" name="Object 40"/>
              <p:cNvGraphicFramePr>
                <a:graphicFrameLocks noChangeAspect="1"/>
              </p:cNvGraphicFramePr>
              <p:nvPr userDrawn="1">
                <p:extLst>
                  <p:ext uri="{D42A27DB-BD31-4B8C-83A1-F6EECF244321}">
                    <p14:modId xmlns:p14="http://schemas.microsoft.com/office/powerpoint/2010/main" val="2923600614"/>
                  </p:ext>
                </p:extLst>
              </p:nvPr>
            </p:nvGraphicFramePr>
            <p:xfrm>
              <a:off x="-4533347" y="12734142"/>
              <a:ext cx="1828800" cy="1117600"/>
            </p:xfrm>
            <a:graphic>
              <a:graphicData uri="http://schemas.openxmlformats.org/presentationml/2006/ole">
                <mc:AlternateContent xmlns:mc="http://schemas.openxmlformats.org/markup-compatibility/2006">
                  <mc:Choice xmlns:v="urn:schemas-microsoft-com:vml" Requires="v">
                    <p:oleObj spid="_x0000_s1246" name="Image" r:id="rId8" imgW="1828440" imgH="1117440" progId="Photoshop.Image.13">
                      <p:embed/>
                    </p:oleObj>
                  </mc:Choice>
                  <mc:Fallback>
                    <p:oleObj name="Image" r:id="rId8" imgW="1828440" imgH="1117440" progId="Photoshop.Image.13">
                      <p:embed/>
                      <p:pic>
                        <p:nvPicPr>
                          <p:cNvPr id="0" name=""/>
                          <p:cNvPicPr/>
                          <p:nvPr/>
                        </p:nvPicPr>
                        <p:blipFill>
                          <a:blip r:embed="rId9"/>
                          <a:stretch>
                            <a:fillRect/>
                          </a:stretch>
                        </p:blipFill>
                        <p:spPr>
                          <a:xfrm>
                            <a:off x="-4533347" y="12734142"/>
                            <a:ext cx="1828800" cy="1117600"/>
                          </a:xfrm>
                          <a:prstGeom prst="rect">
                            <a:avLst/>
                          </a:prstGeom>
                        </p:spPr>
                      </p:pic>
                    </p:oleObj>
                  </mc:Fallback>
                </mc:AlternateContent>
              </a:graphicData>
            </a:graphic>
          </p:graphicFrame>
          <p:graphicFrame>
            <p:nvGraphicFramePr>
              <p:cNvPr id="43" name="Object 42"/>
              <p:cNvGraphicFramePr>
                <a:graphicFrameLocks noChangeAspect="1"/>
              </p:cNvGraphicFramePr>
              <p:nvPr userDrawn="1">
                <p:extLst>
                  <p:ext uri="{D42A27DB-BD31-4B8C-83A1-F6EECF244321}">
                    <p14:modId xmlns:p14="http://schemas.microsoft.com/office/powerpoint/2010/main" val="3743875991"/>
                  </p:ext>
                </p:extLst>
              </p:nvPr>
            </p:nvGraphicFramePr>
            <p:xfrm>
              <a:off x="-2456641" y="12737835"/>
              <a:ext cx="1828800" cy="1117600"/>
            </p:xfrm>
            <a:graphic>
              <a:graphicData uri="http://schemas.openxmlformats.org/presentationml/2006/ole">
                <mc:AlternateContent xmlns:mc="http://schemas.openxmlformats.org/markup-compatibility/2006">
                  <mc:Choice xmlns:v="urn:schemas-microsoft-com:vml" Requires="v">
                    <p:oleObj spid="_x0000_s1247" name="Image" r:id="rId10" imgW="1828440" imgH="1117440" progId="Photoshop.Image.13">
                      <p:embed/>
                    </p:oleObj>
                  </mc:Choice>
                  <mc:Fallback>
                    <p:oleObj name="Image" r:id="rId10" imgW="1828440" imgH="1117440" progId="Photoshop.Image.13">
                      <p:embed/>
                      <p:pic>
                        <p:nvPicPr>
                          <p:cNvPr id="0" name=""/>
                          <p:cNvPicPr/>
                          <p:nvPr/>
                        </p:nvPicPr>
                        <p:blipFill>
                          <a:blip r:embed="rId11"/>
                          <a:stretch>
                            <a:fillRect/>
                          </a:stretch>
                        </p:blipFill>
                        <p:spPr>
                          <a:xfrm>
                            <a:off x="-2456641" y="12737835"/>
                            <a:ext cx="1828800" cy="1117600"/>
                          </a:xfrm>
                          <a:prstGeom prst="rect">
                            <a:avLst/>
                          </a:prstGeom>
                        </p:spPr>
                      </p:pic>
                    </p:oleObj>
                  </mc:Fallback>
                </mc:AlternateContent>
              </a:graphicData>
            </a:graphic>
          </p:graphicFrame>
          <p:sp>
            <p:nvSpPr>
              <p:cNvPr id="44" name="TextBox 43"/>
              <p:cNvSpPr txBox="1"/>
              <p:nvPr userDrawn="1"/>
            </p:nvSpPr>
            <p:spPr>
              <a:xfrm rot="16200000">
                <a:off x="-5235785" y="13214925"/>
                <a:ext cx="1117601" cy="156024"/>
              </a:xfrm>
              <a:prstGeom prst="rect">
                <a:avLst/>
              </a:prstGeom>
              <a:noFill/>
            </p:spPr>
            <p:txBody>
              <a:bodyPr wrap="square" lIns="91440" tIns="91440" rIns="91440" bIns="0" rtlCol="0">
                <a:spAutoFit/>
              </a:bodyPr>
              <a:lstStyle/>
              <a:p>
                <a:pPr algn="ctr"/>
                <a:r>
                  <a:rPr lang="en-US" sz="1600" dirty="0" smtClean="0">
                    <a:solidFill>
                      <a:srgbClr val="92D050"/>
                    </a:solidFill>
                  </a:rPr>
                  <a:t>Good</a:t>
                </a:r>
                <a:r>
                  <a:rPr lang="en-US" sz="1600" baseline="0" dirty="0" smtClean="0">
                    <a:solidFill>
                      <a:srgbClr val="92D050"/>
                    </a:solidFill>
                  </a:rPr>
                  <a:t> </a:t>
                </a:r>
                <a:r>
                  <a:rPr lang="en-US" sz="1600" baseline="0" dirty="0" smtClean="0">
                    <a:solidFill>
                      <a:schemeClr val="bg1"/>
                    </a:solidFill>
                  </a:rPr>
                  <a:t>printing quality</a:t>
                </a:r>
                <a:endParaRPr lang="en-US" sz="1600" dirty="0">
                  <a:solidFill>
                    <a:schemeClr val="bg1"/>
                  </a:solidFill>
                </a:endParaRPr>
              </a:p>
            </p:txBody>
          </p:sp>
          <p:sp>
            <p:nvSpPr>
              <p:cNvPr id="45" name="TextBox 44"/>
              <p:cNvSpPr txBox="1"/>
              <p:nvPr userDrawn="1"/>
            </p:nvSpPr>
            <p:spPr>
              <a:xfrm rot="16200000">
                <a:off x="-1095250" y="13224452"/>
                <a:ext cx="1117601" cy="156024"/>
              </a:xfrm>
              <a:prstGeom prst="rect">
                <a:avLst/>
              </a:prstGeom>
              <a:noFill/>
            </p:spPr>
            <p:txBody>
              <a:bodyPr wrap="square" lIns="91440" tIns="91440" rIns="91440" bIns="0" rtlCol="0">
                <a:spAutoFit/>
              </a:bodyPr>
              <a:lstStyle/>
              <a:p>
                <a:pPr algn="ctr"/>
                <a:r>
                  <a:rPr lang="en-US" sz="1600" dirty="0" smtClean="0">
                    <a:solidFill>
                      <a:srgbClr val="FF0000"/>
                    </a:solidFill>
                  </a:rPr>
                  <a:t>Bad </a:t>
                </a:r>
                <a:r>
                  <a:rPr lang="en-US" sz="1600" dirty="0" smtClean="0">
                    <a:solidFill>
                      <a:schemeClr val="bg1"/>
                    </a:solidFill>
                  </a:rPr>
                  <a:t>printing quality</a:t>
                </a:r>
                <a:endParaRPr lang="en-US" sz="1600" dirty="0">
                  <a:solidFill>
                    <a:schemeClr val="bg1"/>
                  </a:solidFill>
                </a:endParaRPr>
              </a:p>
            </p:txBody>
          </p:sp>
        </p:grpSp>
      </p:grpSp>
      <p:grpSp>
        <p:nvGrpSpPr>
          <p:cNvPr id="54" name="Group 53"/>
          <p:cNvGrpSpPr/>
          <p:nvPr userDrawn="1"/>
        </p:nvGrpSpPr>
        <p:grpSpPr>
          <a:xfrm>
            <a:off x="44157839" y="-55065"/>
            <a:ext cx="11062139" cy="32973465"/>
            <a:chOff x="44157839" y="-55065"/>
            <a:chExt cx="11062139" cy="32973465"/>
          </a:xfrm>
        </p:grpSpPr>
        <p:sp>
          <p:nvSpPr>
            <p:cNvPr id="55" name="Rectangle 54"/>
            <p:cNvSpPr/>
            <p:nvPr userDrawn="1"/>
          </p:nvSpPr>
          <p:spPr>
            <a:xfrm>
              <a:off x="44157839" y="-55065"/>
              <a:ext cx="11062139" cy="32973465"/>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algn="ctr"/>
              <a:r>
                <a:rPr lang="en-US" sz="4000" b="1" spc="600" dirty="0" smtClean="0">
                  <a:solidFill>
                    <a:schemeClr val="bg1"/>
                  </a:solidFill>
                  <a:latin typeface="Trebuchet MS" pitchFamily="34" charset="0"/>
                </a:rPr>
                <a:t>QUICK START (cont.)</a:t>
              </a:r>
            </a:p>
            <a:p>
              <a:pPr algn="ctr"/>
              <a:endParaRPr lang="en-US" sz="3600" b="1" baseline="0" dirty="0" smtClean="0">
                <a:solidFill>
                  <a:schemeClr val="bg1"/>
                </a:solidFill>
                <a:latin typeface="Trebuchet MS" pitchFamily="34" charset="0"/>
              </a:endParaRPr>
            </a:p>
            <a:p>
              <a:pPr algn="ctr"/>
              <a:r>
                <a:rPr lang="en-US" sz="3200" b="1" baseline="0" dirty="0" smtClean="0">
                  <a:solidFill>
                    <a:srgbClr val="FFC000"/>
                  </a:solidFill>
                  <a:latin typeface="Trebuchet MS" pitchFamily="34" charset="0"/>
                </a:rPr>
                <a:t>How to change the template color theme</a:t>
              </a:r>
            </a:p>
            <a:p>
              <a:pPr marL="0" marR="0" lvl="2" indent="0" algn="l" defTabSz="114300" rtl="0" eaLnBrk="1" fontAlgn="auto" latinLnBrk="0" hangingPunct="1">
                <a:lnSpc>
                  <a:spcPct val="100000"/>
                </a:lnSpc>
                <a:spcBef>
                  <a:spcPts val="0"/>
                </a:spcBef>
                <a:spcAft>
                  <a:spcPts val="0"/>
                </a:spcAft>
                <a:buClrTx/>
                <a:buSzTx/>
                <a:buFontTx/>
                <a:buNone/>
                <a:tabLst/>
                <a:defRPr/>
              </a:pPr>
              <a:r>
                <a:rPr lang="en-US" sz="2400" b="0" baseline="0" dirty="0" smtClean="0">
                  <a:solidFill>
                    <a:schemeClr val="bg1">
                      <a:lumMod val="75000"/>
                    </a:schemeClr>
                  </a:solidFill>
                  <a:latin typeface="Trebuchet MS" pitchFamily="34" charset="0"/>
                </a:rPr>
                <a:t>You can easily change the color theme of your poster by going to the DESIGN menu, click on COLORS, and choose the color theme of your choice. You can </a:t>
              </a:r>
              <a:r>
                <a:rPr lang="en-US" sz="2400" b="0" spc="0" baseline="0" dirty="0" smtClean="0">
                  <a:solidFill>
                    <a:schemeClr val="bg1">
                      <a:lumMod val="75000"/>
                    </a:schemeClr>
                  </a:solidFill>
                  <a:latin typeface="Trebuchet MS" pitchFamily="34" charset="0"/>
                </a:rPr>
                <a:t>also create your own color theme.</a:t>
              </a:r>
            </a:p>
            <a:p>
              <a:pPr marL="0" marR="0" lvl="2" indent="0" algn="l" defTabSz="114300" rtl="0" eaLnBrk="1" fontAlgn="auto" latinLnBrk="0" hangingPunct="1">
                <a:lnSpc>
                  <a:spcPct val="100000"/>
                </a:lnSpc>
                <a:spcBef>
                  <a:spcPts val="0"/>
                </a:spcBef>
                <a:spcAft>
                  <a:spcPts val="0"/>
                </a:spcAft>
                <a:buClrTx/>
                <a:buSzTx/>
                <a:buFontTx/>
                <a:buNone/>
                <a:tabLst/>
                <a:defRPr/>
              </a:pPr>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r>
                <a:rPr lang="en-US" sz="2400" b="0" baseline="0" dirty="0" smtClean="0">
                  <a:solidFill>
                    <a:schemeClr val="bg1">
                      <a:lumMod val="75000"/>
                    </a:schemeClr>
                  </a:solidFill>
                  <a:latin typeface="Trebuchet MS" pitchFamily="34" charset="0"/>
                </a:rPr>
                <a:t>You can also manually change the color of your background by going to VIEW &gt; SLIDE MASTER.  After you finish working on the master be sure to go to VIEW &gt; NORMAL to continue working on your poster.</a:t>
              </a:r>
            </a:p>
            <a:p>
              <a:pPr marL="0" indent="0" algn="l" defTabSz="114300"/>
              <a:endParaRPr lang="en-US" sz="2400" b="0" baseline="0" dirty="0" smtClean="0">
                <a:solidFill>
                  <a:schemeClr val="bg1">
                    <a:lumMod val="75000"/>
                  </a:schemeClr>
                </a:solidFill>
                <a:latin typeface="Trebuchet MS" pitchFamily="34" charset="0"/>
              </a:endParaRPr>
            </a:p>
            <a:p>
              <a:pPr algn="ctr"/>
              <a:r>
                <a:rPr lang="en-US" sz="3200" b="1" baseline="0" dirty="0" smtClean="0">
                  <a:solidFill>
                    <a:srgbClr val="FFC000"/>
                  </a:solidFill>
                  <a:latin typeface="Trebuchet MS" pitchFamily="34" charset="0"/>
                </a:rPr>
                <a:t>How to add Text</a:t>
              </a:r>
            </a:p>
            <a:p>
              <a:pPr marL="3265488" lvl="2" indent="0" algn="l" defTabSz="114300"/>
              <a:r>
                <a:rPr lang="en-US" sz="2400" b="0" baseline="0" dirty="0" smtClean="0">
                  <a:solidFill>
                    <a:schemeClr val="bg1">
                      <a:lumMod val="75000"/>
                    </a:schemeClr>
                  </a:solidFill>
                  <a:latin typeface="Trebuchet MS" pitchFamily="34" charset="0"/>
                </a:rPr>
                <a:t>The template comes with a number of pre-formatted placeholders for headers and text blocks. You can add more blocks by copying and pasting the existing ones or by adding a text box from the HOME menu. </a:t>
              </a:r>
            </a:p>
            <a:p>
              <a:pPr marL="1518341" lvl="2" indent="0" algn="l" defTabSz="114300"/>
              <a:endParaRPr lang="en-US" sz="2400" b="0" baseline="0" dirty="0" smtClean="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lang="en-US" sz="2400" b="0" baseline="0" dirty="0" smtClean="0">
                  <a:solidFill>
                    <a:schemeClr val="bg1">
                      <a:lumMod val="75000"/>
                    </a:schemeClr>
                  </a:solidFill>
                  <a:latin typeface="Trebuchet MS" pitchFamily="34" charset="0"/>
                </a:rPr>
                <a:t> </a:t>
              </a:r>
              <a:r>
                <a:rPr kumimoji="0" lang="en-US" sz="3200" b="1" i="0" u="none" strike="noStrike" kern="1200" cap="none" spc="0" normalizeH="0" baseline="0" noProof="0" dirty="0" smtClean="0">
                  <a:ln>
                    <a:noFill/>
                  </a:ln>
                  <a:solidFill>
                    <a:srgbClr val="FFC000"/>
                  </a:solidFill>
                  <a:effectLst/>
                  <a:uLnTx/>
                  <a:uFillTx/>
                  <a:latin typeface="Trebuchet MS" pitchFamily="34" charset="0"/>
                </a:rPr>
                <a:t>Text size</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Adjust the size of your text based on how much content you have to present. The default template text offers a good starting point. Follow the conference requirements.</a:t>
              </a:r>
              <a:endParaRPr lang="en-US" sz="2400" b="0" baseline="0" dirty="0" smtClean="0">
                <a:solidFill>
                  <a:schemeClr val="bg1">
                    <a:lumMod val="75000"/>
                  </a:schemeClr>
                </a:solidFill>
                <a:latin typeface="Trebuchet MS" pitchFamily="34" charset="0"/>
              </a:endParaRPr>
            </a:p>
            <a:p>
              <a:pPr marL="1518341" lvl="2" indent="0" algn="l" defTabSz="114300"/>
              <a:endParaRPr lang="en-US" sz="2400" b="0" baseline="0" dirty="0" smtClean="0">
                <a:solidFill>
                  <a:schemeClr val="bg1">
                    <a:lumMod val="75000"/>
                  </a:schemeClr>
                </a:solidFill>
                <a:latin typeface="Trebuchet MS" pitchFamily="34" charset="0"/>
              </a:endParaRPr>
            </a:p>
            <a:p>
              <a:pPr algn="ctr"/>
              <a:r>
                <a:rPr lang="en-US" sz="3200" b="1" baseline="0" dirty="0" smtClean="0">
                  <a:solidFill>
                    <a:srgbClr val="FFC000"/>
                  </a:solidFill>
                  <a:latin typeface="Trebuchet MS" pitchFamily="34" charset="0"/>
                </a:rPr>
                <a:t>How to add Tables</a:t>
              </a:r>
            </a:p>
            <a:p>
              <a:pPr marL="1730375" lvl="1" indent="0" algn="l" defTabSz="114300"/>
              <a:r>
                <a:rPr lang="en-US" sz="2400" b="0" baseline="0" dirty="0" smtClean="0">
                  <a:solidFill>
                    <a:schemeClr val="bg1">
                      <a:lumMod val="75000"/>
                    </a:schemeClr>
                  </a:solidFill>
                  <a:latin typeface="Trebuchet MS" pitchFamily="34" charset="0"/>
                </a:rPr>
                <a:t>To add a table from scratch go to the INSERT menu and </a:t>
              </a:r>
              <a:br>
                <a:rPr lang="en-US" sz="2400" b="0" baseline="0" dirty="0" smtClean="0">
                  <a:solidFill>
                    <a:schemeClr val="bg1">
                      <a:lumMod val="75000"/>
                    </a:schemeClr>
                  </a:solidFill>
                  <a:latin typeface="Trebuchet MS" pitchFamily="34" charset="0"/>
                </a:rPr>
              </a:br>
              <a:r>
                <a:rPr lang="en-US" sz="2400" b="0" baseline="0" dirty="0" smtClean="0">
                  <a:solidFill>
                    <a:schemeClr val="bg1">
                      <a:lumMod val="75000"/>
                    </a:schemeClr>
                  </a:solidFill>
                  <a:latin typeface="Trebuchet MS" pitchFamily="34" charset="0"/>
                </a:rPr>
                <a:t>click on TABLE. A drop-down box will help you select rows and columns. </a:t>
              </a:r>
            </a:p>
            <a:p>
              <a:pPr marL="0" lvl="0" indent="0" algn="l" defTabSz="114300"/>
              <a:r>
                <a:rPr lang="en-US" sz="2400" b="0" baseline="0" dirty="0" smtClean="0">
                  <a:solidFill>
                    <a:schemeClr val="bg1">
                      <a:lumMod val="75000"/>
                    </a:schemeClr>
                  </a:solidFill>
                  <a:latin typeface="Trebuchet MS" pitchFamily="34" charset="0"/>
                </a:rPr>
                <a:t>You can also copy and a paste a table from Word or another PowerPoint document. A pasted table may need to be re-formatted by RIGHT-CLICK &gt; FORMAT SHAPE, TEXT BOX, Margins.</a:t>
              </a:r>
            </a:p>
            <a:p>
              <a:pPr marL="0" lvl="0" indent="0" algn="l" defTabSz="114300"/>
              <a:endParaRPr lang="en-US" sz="2400" b="0" baseline="0" dirty="0" smtClean="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C000"/>
                  </a:solidFill>
                  <a:effectLst/>
                  <a:uLnTx/>
                  <a:uFillTx/>
                  <a:latin typeface="Trebuchet MS" pitchFamily="34" charset="0"/>
                </a:rPr>
                <a:t>Graphs / Charts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You can simply copy and paste charts and graphs from Excel or Word. Some reformatting may be required depending on how the original document has been created.</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C000"/>
                  </a:solidFill>
                  <a:effectLst/>
                  <a:uLnTx/>
                  <a:uFillTx/>
                  <a:latin typeface="Trebuchet MS" pitchFamily="34" charset="0"/>
                </a:rPr>
                <a:t>How to change the column configuration</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RIGHT-CLICK on the poster background and select LAYOUT to see the column options available for this template. The poster columns can also be customized on the Master. VIEW &gt; MASTER.</a:t>
              </a:r>
            </a:p>
            <a:p>
              <a:pPr marL="0" marR="0" lvl="0" indent="0" algn="ctr" defTabSz="1518341"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smtClean="0">
                <a:ln>
                  <a:noFill/>
                </a:ln>
                <a:solidFill>
                  <a:srgbClr val="FFC000"/>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C000"/>
                  </a:solidFill>
                  <a:effectLst/>
                  <a:uLnTx/>
                  <a:uFillTx/>
                  <a:latin typeface="Trebuchet MS" pitchFamily="34" charset="0"/>
                </a:rPr>
                <a:t>How to remove the info bars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If you are working in PowerPoint for Windows and have finished your poster, save as PDF and the bars will not be included. You can also delete them by going to VIEW &gt; MASTER. On the Mac adjust the Page-Setup to match the Page-Setup in PowerPoint before you create a PDF. You can also delete them from the Slide Master.</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C000"/>
                  </a:solidFill>
                  <a:effectLst/>
                  <a:uLnTx/>
                  <a:uFillTx/>
                  <a:latin typeface="Trebuchet MS" pitchFamily="34" charset="0"/>
                </a:rPr>
                <a:t>Save your work</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Save your template as a PowerPoint document. For printing, save as PowerPoint or “Print-quality” PDF.</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0" baseline="0" dirty="0" smtClean="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C000"/>
                  </a:solidFill>
                  <a:effectLst/>
                  <a:uLnTx/>
                  <a:uFillTx/>
                  <a:latin typeface="Trebuchet MS" pitchFamily="34" charset="0"/>
                </a:rPr>
                <a:t>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When you are ready to have your poster printed go online to PosterPresentations.com and click on the “Order Your Poster” button. Choose the poster type the best suits your needs and submit your order. If you submit a PowerPoint document you will be receiving a PDF proof for your approval prior to printing. If your order is placed and paid for before noon, Pacific, Monday through Friday, your order will ship out that same day. Next day, Second day, Third day, and Free Ground services are offered. Go to PosterPresentations.com for more information.</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smtClean="0">
                <a:ln>
                  <a:noFill/>
                </a:ln>
                <a:solidFill>
                  <a:prstClr val="white">
                    <a:lumMod val="75000"/>
                  </a:prstClr>
                </a:solidFill>
                <a:effectLst/>
                <a:uLnTx/>
                <a:uFillTx/>
                <a:latin typeface="Trebuchet MS" pitchFamily="34" charset="0"/>
              </a:endParaRPr>
            </a:p>
          </p:txBody>
        </p:sp>
        <p:graphicFrame>
          <p:nvGraphicFramePr>
            <p:cNvPr id="56" name="Object 55"/>
            <p:cNvGraphicFramePr>
              <a:graphicFrameLocks noChangeAspect="1"/>
            </p:cNvGraphicFramePr>
            <p:nvPr userDrawn="1">
              <p:extLst>
                <p:ext uri="{D42A27DB-BD31-4B8C-83A1-F6EECF244321}">
                  <p14:modId xmlns:p14="http://schemas.microsoft.com/office/powerpoint/2010/main" val="262704017"/>
                </p:ext>
              </p:extLst>
            </p:nvPr>
          </p:nvGraphicFramePr>
          <p:xfrm>
            <a:off x="46915679" y="3349444"/>
            <a:ext cx="5586150" cy="2063772"/>
          </p:xfrm>
          <a:graphic>
            <a:graphicData uri="http://schemas.openxmlformats.org/presentationml/2006/ole">
              <mc:AlternateContent xmlns:mc="http://schemas.openxmlformats.org/markup-compatibility/2006">
                <mc:Choice xmlns:v="urn:schemas-microsoft-com:vml" Requires="v">
                  <p:oleObj spid="_x0000_s1248" name="Image" r:id="rId12" imgW="4571280" imgH="1688760" progId="Photoshop.Image.13">
                    <p:embed/>
                  </p:oleObj>
                </mc:Choice>
                <mc:Fallback>
                  <p:oleObj name="Image" r:id="rId12" imgW="4571280" imgH="1688760" progId="Photoshop.Image.13">
                    <p:embed/>
                    <p:pic>
                      <p:nvPicPr>
                        <p:cNvPr id="0" name=""/>
                        <p:cNvPicPr/>
                        <p:nvPr/>
                      </p:nvPicPr>
                      <p:blipFill>
                        <a:blip r:embed="rId13"/>
                        <a:stretch>
                          <a:fillRect/>
                        </a:stretch>
                      </p:blipFill>
                      <p:spPr>
                        <a:xfrm>
                          <a:off x="46915679" y="3349444"/>
                          <a:ext cx="5586150" cy="2063772"/>
                        </a:xfrm>
                        <a:prstGeom prst="rect">
                          <a:avLst/>
                        </a:prstGeom>
                      </p:spPr>
                    </p:pic>
                  </p:oleObj>
                </mc:Fallback>
              </mc:AlternateContent>
            </a:graphicData>
          </a:graphic>
        </p:graphicFrame>
        <p:pic>
          <p:nvPicPr>
            <p:cNvPr id="57" name="Picture 56"/>
            <p:cNvPicPr>
              <a:picLocks noChangeAspect="1"/>
            </p:cNvPicPr>
            <p:nvPr userDrawn="1"/>
          </p:nvPicPr>
          <p:blipFill>
            <a:blip r:embed="rId14"/>
            <a:stretch>
              <a:fillRect/>
            </a:stretch>
          </p:blipFill>
          <p:spPr>
            <a:xfrm>
              <a:off x="44621819" y="7740040"/>
              <a:ext cx="2969584" cy="1370577"/>
            </a:xfrm>
            <a:prstGeom prst="rect">
              <a:avLst/>
            </a:prstGeom>
            <a:ln>
              <a:noFill/>
            </a:ln>
          </p:spPr>
        </p:pic>
        <p:graphicFrame>
          <p:nvGraphicFramePr>
            <p:cNvPr id="58" name="Object 57"/>
            <p:cNvGraphicFramePr>
              <a:graphicFrameLocks noChangeAspect="1"/>
            </p:cNvGraphicFramePr>
            <p:nvPr userDrawn="1">
              <p:extLst>
                <p:ext uri="{D42A27DB-BD31-4B8C-83A1-F6EECF244321}">
                  <p14:modId xmlns:p14="http://schemas.microsoft.com/office/powerpoint/2010/main" val="2040245264"/>
                </p:ext>
              </p:extLst>
            </p:nvPr>
          </p:nvGraphicFramePr>
          <p:xfrm>
            <a:off x="44629619" y="12347263"/>
            <a:ext cx="1482266" cy="992162"/>
          </p:xfrm>
          <a:graphic>
            <a:graphicData uri="http://schemas.openxmlformats.org/presentationml/2006/ole">
              <mc:AlternateContent xmlns:mc="http://schemas.openxmlformats.org/markup-compatibility/2006">
                <mc:Choice xmlns:v="urn:schemas-microsoft-com:vml" Requires="v">
                  <p:oleObj spid="_x0000_s1249" name="Image" r:id="rId15" imgW="1574280" imgH="1053720" progId="Photoshop.Image.13">
                    <p:embed/>
                  </p:oleObj>
                </mc:Choice>
                <mc:Fallback>
                  <p:oleObj name="Image" r:id="rId15" imgW="1574280" imgH="1053720" progId="Photoshop.Image.13">
                    <p:embed/>
                    <p:pic>
                      <p:nvPicPr>
                        <p:cNvPr id="0" name=""/>
                        <p:cNvPicPr/>
                        <p:nvPr/>
                      </p:nvPicPr>
                      <p:blipFill>
                        <a:blip r:embed="rId16"/>
                        <a:stretch>
                          <a:fillRect/>
                        </a:stretch>
                      </p:blipFill>
                      <p:spPr>
                        <a:xfrm>
                          <a:off x="44629619" y="12347263"/>
                          <a:ext cx="1482266" cy="992162"/>
                        </a:xfrm>
                        <a:prstGeom prst="rect">
                          <a:avLst/>
                        </a:prstGeom>
                      </p:spPr>
                    </p:pic>
                  </p:oleObj>
                </mc:Fallback>
              </mc:AlternateContent>
            </a:graphicData>
          </a:graphic>
        </p:graphicFrame>
        <p:grpSp>
          <p:nvGrpSpPr>
            <p:cNvPr id="59" name="Group 58"/>
            <p:cNvGrpSpPr/>
            <p:nvPr userDrawn="1"/>
          </p:nvGrpSpPr>
          <p:grpSpPr>
            <a:xfrm>
              <a:off x="44487207" y="29414560"/>
              <a:ext cx="10354213" cy="1265612"/>
              <a:chOff x="44200453" y="28362386"/>
              <a:chExt cx="9771399" cy="1090622"/>
            </a:xfrm>
          </p:grpSpPr>
          <p:sp>
            <p:nvSpPr>
              <p:cNvPr id="61" name="Rounded Rectangle 60"/>
              <p:cNvSpPr/>
              <p:nvPr userDrawn="1"/>
            </p:nvSpPr>
            <p:spPr>
              <a:xfrm>
                <a:off x="44200453" y="28362386"/>
                <a:ext cx="9771398" cy="109062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2" name="Picture 7" descr="http://t2.gstatic.com/images?q=tbn:ANd9GcR4APHC6TT9w54M2zn_pvCiBxUNcspYPoVxirLRphBoJabfSvu7zw">
                <a:hlinkClick r:id="rId17"/>
              </p:cNvPr>
              <p:cNvPicPr>
                <a:picLocks noChangeAspect="1" noChangeArrowheads="1"/>
              </p:cNvPicPr>
              <p:nvPr userDrawn="1"/>
            </p:nvPicPr>
            <p:blipFill>
              <a:blip r:embed="rId18" cstate="print"/>
              <a:srcRect/>
              <a:stretch>
                <a:fillRect/>
              </a:stretch>
            </p:blipFill>
            <p:spPr bwMode="auto">
              <a:xfrm>
                <a:off x="44326393" y="28460718"/>
                <a:ext cx="914401" cy="914399"/>
              </a:xfrm>
              <a:prstGeom prst="rect">
                <a:avLst/>
              </a:prstGeom>
              <a:noFill/>
              <a:ln>
                <a:noFill/>
              </a:ln>
            </p:spPr>
          </p:pic>
          <p:sp>
            <p:nvSpPr>
              <p:cNvPr id="63" name="TextBox 62"/>
              <p:cNvSpPr txBox="1"/>
              <p:nvPr userDrawn="1"/>
            </p:nvSpPr>
            <p:spPr>
              <a:xfrm>
                <a:off x="45300663" y="28552305"/>
                <a:ext cx="8671189" cy="716099"/>
              </a:xfrm>
              <a:prstGeom prst="rect">
                <a:avLst/>
              </a:prstGeom>
              <a:noFill/>
              <a:ln>
                <a:noFill/>
              </a:ln>
            </p:spPr>
            <p:txBody>
              <a:bodyPr wrap="square" rtlCol="0">
                <a:spAutoFit/>
              </a:bodyPr>
              <a:lstStyle/>
              <a:p>
                <a:r>
                  <a:rPr lang="en-US" sz="2400" dirty="0" smtClean="0">
                    <a:solidFill>
                      <a:schemeClr val="tx2"/>
                    </a:solidFill>
                    <a:latin typeface="Trebuchet MS" pitchFamily="34" charset="0"/>
                  </a:rPr>
                  <a:t>Student</a:t>
                </a:r>
                <a:r>
                  <a:rPr lang="en-US" sz="2400" baseline="0" dirty="0" smtClean="0">
                    <a:solidFill>
                      <a:schemeClr val="tx2"/>
                    </a:solidFill>
                    <a:latin typeface="Trebuchet MS" pitchFamily="34" charset="0"/>
                  </a:rPr>
                  <a:t> discounts are available on our </a:t>
                </a:r>
                <a:r>
                  <a:rPr lang="en-US" sz="2400" baseline="0" dirty="0" err="1" smtClean="0">
                    <a:solidFill>
                      <a:schemeClr val="tx2"/>
                    </a:solidFill>
                    <a:latin typeface="Trebuchet MS" pitchFamily="34" charset="0"/>
                  </a:rPr>
                  <a:t>Facebook</a:t>
                </a:r>
                <a:r>
                  <a:rPr lang="en-US" sz="2400" baseline="0" dirty="0" smtClean="0">
                    <a:solidFill>
                      <a:schemeClr val="tx2"/>
                    </a:solidFill>
                    <a:latin typeface="Trebuchet MS" pitchFamily="34" charset="0"/>
                  </a:rPr>
                  <a:t> page.</a:t>
                </a:r>
                <a:br>
                  <a:rPr lang="en-US" sz="2400" baseline="0" dirty="0" smtClean="0">
                    <a:solidFill>
                      <a:schemeClr val="tx2"/>
                    </a:solidFill>
                    <a:latin typeface="Trebuchet MS" pitchFamily="34" charset="0"/>
                  </a:rPr>
                </a:br>
                <a:r>
                  <a:rPr lang="en-US" sz="2400" baseline="0" dirty="0" smtClean="0">
                    <a:solidFill>
                      <a:schemeClr val="tx2"/>
                    </a:solidFill>
                    <a:latin typeface="Trebuchet MS" pitchFamily="34" charset="0"/>
                  </a:rPr>
                  <a:t>Go to </a:t>
                </a:r>
                <a:r>
                  <a:rPr lang="en-US" sz="2400" u="sng" baseline="0" dirty="0" smtClean="0">
                    <a:solidFill>
                      <a:schemeClr val="tx2"/>
                    </a:solidFill>
                    <a:latin typeface="Trebuchet MS" pitchFamily="34" charset="0"/>
                  </a:rPr>
                  <a:t>PosterPresentations.com</a:t>
                </a:r>
                <a:r>
                  <a:rPr lang="en-US" sz="2400" baseline="0" dirty="0" smtClean="0">
                    <a:solidFill>
                      <a:schemeClr val="tx2"/>
                    </a:solidFill>
                    <a:latin typeface="Trebuchet MS" pitchFamily="34" charset="0"/>
                  </a:rPr>
                  <a:t> and click on the FB icon. </a:t>
                </a:r>
                <a:endParaRPr lang="en-US" sz="2400" dirty="0">
                  <a:solidFill>
                    <a:schemeClr val="tx2"/>
                  </a:solidFill>
                  <a:latin typeface="Trebuchet MS" pitchFamily="34" charset="0"/>
                </a:endParaRPr>
              </a:p>
            </p:txBody>
          </p:sp>
        </p:grpSp>
      </p:grpSp>
      <p:sp>
        <p:nvSpPr>
          <p:cNvPr id="40" name="TextBox 59"/>
          <p:cNvSpPr txBox="1"/>
          <p:nvPr userDrawn="1"/>
        </p:nvSpPr>
        <p:spPr>
          <a:xfrm>
            <a:off x="44487207" y="31252859"/>
            <a:ext cx="7629577" cy="1399638"/>
          </a:xfrm>
          <a:prstGeom prst="rect">
            <a:avLst/>
          </a:prstGeom>
          <a:noFill/>
        </p:spPr>
        <p:txBody>
          <a:bodyPr wrap="square" lIns="65304" tIns="32651" rIns="65304" bIns="32651" rtlCol="0">
            <a:spAutoFit/>
          </a:bodyPr>
          <a:lst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a:lstStyle>
          <a:p>
            <a:pPr marL="280988" indent="-280988">
              <a:lnSpc>
                <a:spcPts val="2600"/>
              </a:lnSpc>
            </a:pPr>
            <a:r>
              <a:rPr lang="en-US" sz="2800" dirty="0" smtClean="0">
                <a:solidFill>
                  <a:schemeClr val="bg1"/>
                </a:solidFill>
              </a:rPr>
              <a:t>©2015</a:t>
            </a:r>
            <a:r>
              <a:rPr lang="en-US" sz="2800" baseline="0" dirty="0" smtClean="0">
                <a:solidFill>
                  <a:schemeClr val="bg1"/>
                </a:solidFill>
              </a:rPr>
              <a:t> </a:t>
            </a:r>
            <a:r>
              <a:rPr lang="en-US" sz="2800" dirty="0" smtClean="0">
                <a:solidFill>
                  <a:schemeClr val="bg1"/>
                </a:solidFill>
              </a:rPr>
              <a:t>PosterPresentations.com</a:t>
            </a:r>
            <a:br>
              <a:rPr lang="en-US" sz="2800" dirty="0" smtClean="0">
                <a:solidFill>
                  <a:schemeClr val="bg1"/>
                </a:solidFill>
              </a:rPr>
            </a:br>
            <a:r>
              <a:rPr lang="en-US" sz="2400" dirty="0" smtClean="0">
                <a:solidFill>
                  <a:schemeClr val="bg1"/>
                </a:solidFill>
              </a:rPr>
              <a:t>2117 Fourth Street ,</a:t>
            </a:r>
            <a:r>
              <a:rPr lang="en-US" sz="2400" baseline="0" dirty="0" smtClean="0">
                <a:solidFill>
                  <a:schemeClr val="bg1"/>
                </a:solidFill>
              </a:rPr>
              <a:t> Unit C        </a:t>
            </a:r>
          </a:p>
          <a:p>
            <a:pPr marL="280988" indent="0">
              <a:lnSpc>
                <a:spcPts val="2600"/>
              </a:lnSpc>
            </a:pPr>
            <a:r>
              <a:rPr lang="en-US" sz="2400" baseline="0" dirty="0" smtClean="0">
                <a:solidFill>
                  <a:schemeClr val="bg1"/>
                </a:solidFill>
              </a:rPr>
              <a:t>Berkeley CA </a:t>
            </a:r>
            <a:r>
              <a:rPr lang="en-US" sz="2000" baseline="0" dirty="0" smtClean="0">
                <a:solidFill>
                  <a:schemeClr val="bg1"/>
                </a:solidFill>
              </a:rPr>
              <a:t>94710</a:t>
            </a:r>
            <a:r>
              <a:rPr lang="en-US" sz="2400" baseline="0" dirty="0" smtClean="0">
                <a:solidFill>
                  <a:schemeClr val="bg1"/>
                </a:solidFill>
              </a:rPr>
              <a:t/>
            </a:r>
            <a:br>
              <a:rPr lang="en-US" sz="2400" baseline="0" dirty="0" smtClean="0">
                <a:solidFill>
                  <a:schemeClr val="bg1"/>
                </a:solidFill>
              </a:rPr>
            </a:br>
            <a:r>
              <a:rPr lang="en-US" sz="2400" b="1" baseline="0" dirty="0" smtClean="0">
                <a:solidFill>
                  <a:srgbClr val="FFFF00"/>
                </a:solidFill>
              </a:rPr>
              <a:t>posterpresenter@gmail.com</a:t>
            </a:r>
            <a:endParaRPr lang="en-US" sz="2800" b="1" dirty="0">
              <a:solidFill>
                <a:srgbClr val="FFFF00"/>
              </a:solidFill>
            </a:endParaRPr>
          </a:p>
        </p:txBody>
      </p:sp>
      <p:grpSp>
        <p:nvGrpSpPr>
          <p:cNvPr id="60" name="Group 59"/>
          <p:cNvGrpSpPr/>
          <p:nvPr userDrawn="1"/>
        </p:nvGrpSpPr>
        <p:grpSpPr>
          <a:xfrm>
            <a:off x="-122803" y="-102882"/>
            <a:ext cx="44373863" cy="33075071"/>
            <a:chOff x="-109728" y="0"/>
            <a:chExt cx="44267567" cy="32991552"/>
          </a:xfrm>
        </p:grpSpPr>
        <p:sp>
          <p:nvSpPr>
            <p:cNvPr id="64" name="Freeform 63"/>
            <p:cNvSpPr/>
            <p:nvPr userDrawn="1"/>
          </p:nvSpPr>
          <p:spPr>
            <a:xfrm>
              <a:off x="-38239" y="18087"/>
              <a:ext cx="43929439" cy="32973465"/>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79000">
                  <a:schemeClr val="accent2">
                    <a:lumMod val="40000"/>
                    <a:lumOff val="60000"/>
                  </a:schemeClr>
                </a:gs>
                <a:gs pos="13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Freeform 64"/>
            <p:cNvSpPr/>
            <p:nvPr userDrawn="1"/>
          </p:nvSpPr>
          <p:spPr>
            <a:xfrm flipH="1" flipV="1">
              <a:off x="-38240" y="18087"/>
              <a:ext cx="43929437" cy="32956498"/>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41000">
                  <a:schemeClr val="bg2"/>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65"/>
            <p:cNvSpPr/>
            <p:nvPr userDrawn="1"/>
          </p:nvSpPr>
          <p:spPr>
            <a:xfrm>
              <a:off x="-109728" y="0"/>
              <a:ext cx="44000928" cy="32991552"/>
            </a:xfrm>
            <a:custGeom>
              <a:avLst/>
              <a:gdLst>
                <a:gd name="connsiteX0" fmla="*/ 36576 w 39026592"/>
                <a:gd name="connsiteY0" fmla="*/ 0 h 30614112"/>
                <a:gd name="connsiteX1" fmla="*/ 15837408 w 39026592"/>
                <a:gd name="connsiteY1" fmla="*/ 30614112 h 30614112"/>
                <a:gd name="connsiteX2" fmla="*/ 39026592 w 39026592"/>
                <a:gd name="connsiteY2" fmla="*/ 13350240 h 30614112"/>
                <a:gd name="connsiteX3" fmla="*/ 0 w 39026592"/>
                <a:gd name="connsiteY3" fmla="*/ 73152 h 30614112"/>
                <a:gd name="connsiteX4" fmla="*/ 109728 w 39026592"/>
                <a:gd name="connsiteY4" fmla="*/ 146304 h 30614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6592" h="30614112">
                  <a:moveTo>
                    <a:pt x="36576" y="0"/>
                  </a:moveTo>
                  <a:lnTo>
                    <a:pt x="15837408" y="30614112"/>
                  </a:lnTo>
                  <a:lnTo>
                    <a:pt x="39026592" y="13350240"/>
                  </a:lnTo>
                  <a:lnTo>
                    <a:pt x="0" y="73152"/>
                  </a:lnTo>
                  <a:lnTo>
                    <a:pt x="109728" y="146304"/>
                  </a:lnTo>
                </a:path>
              </a:pathLst>
            </a:custGeom>
            <a:gradFill flip="none" rotWithShape="1">
              <a:gsLst>
                <a:gs pos="0">
                  <a:schemeClr val="bg1"/>
                </a:gs>
                <a:gs pos="76000">
                  <a:schemeClr val="accent1">
                    <a:lumMod val="30000"/>
                    <a:lumOff val="70000"/>
                    <a:alpha val="0"/>
                  </a:scheme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36"/>
            <p:cNvSpPr>
              <a:spLocks noChangeArrowheads="1"/>
            </p:cNvSpPr>
            <p:nvPr/>
          </p:nvSpPr>
          <p:spPr bwMode="auto">
            <a:xfrm>
              <a:off x="266639" y="339852"/>
              <a:ext cx="43891200" cy="4800600"/>
            </a:xfrm>
            <a:prstGeom prst="rect">
              <a:avLst/>
            </a:prstGeom>
            <a:noFill/>
            <a:ln w="9525">
              <a:noFill/>
              <a:miter lim="800000"/>
              <a:headEnd/>
              <a:tailEnd/>
            </a:ln>
            <a:effectLst/>
          </p:spPr>
          <p:txBody>
            <a:bodyPr wrap="none" lIns="91436" tIns="45717" rIns="91436" bIns="45717" anchor="ctr"/>
            <a:lstStyle/>
            <a:p>
              <a:pPr>
                <a:defRPr/>
              </a:pPr>
              <a:endParaRPr lang="en-US" dirty="0"/>
            </a:p>
          </p:txBody>
        </p:sp>
      </p:grpSp>
      <p:sp>
        <p:nvSpPr>
          <p:cNvPr id="68" name="Text Box 14"/>
          <p:cNvSpPr txBox="1">
            <a:spLocks noChangeArrowheads="1"/>
          </p:cNvSpPr>
          <p:nvPr userDrawn="1"/>
        </p:nvSpPr>
        <p:spPr bwMode="auto">
          <a:xfrm>
            <a:off x="1603881" y="32173892"/>
            <a:ext cx="2514600" cy="356825"/>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700" b="1" dirty="0" smtClean="0">
                <a:solidFill>
                  <a:schemeClr val="bg1">
                    <a:lumMod val="75000"/>
                  </a:schemeClr>
                </a:solidFill>
                <a:latin typeface="Arial" charset="0"/>
              </a:rPr>
              <a:t>RESEARCH POSTER PRESENTATION </a:t>
            </a:r>
            <a:r>
              <a:rPr lang="en-US" sz="700" b="1" dirty="0">
                <a:solidFill>
                  <a:schemeClr val="bg1">
                    <a:lumMod val="75000"/>
                  </a:schemeClr>
                </a:solidFill>
                <a:latin typeface="Arial" charset="0"/>
              </a:rPr>
              <a:t>DESIGN © </a:t>
            </a:r>
            <a:r>
              <a:rPr lang="en-US" sz="700" b="1" dirty="0" smtClean="0">
                <a:solidFill>
                  <a:schemeClr val="bg1">
                    <a:lumMod val="75000"/>
                  </a:schemeClr>
                </a:solidFill>
                <a:latin typeface="Arial" charset="0"/>
              </a:rPr>
              <a:t>2015</a:t>
            </a:r>
            <a:endParaRPr lang="en-US" sz="700" b="1" dirty="0">
              <a:solidFill>
                <a:schemeClr val="bg1">
                  <a:lumMod val="75000"/>
                </a:schemeClr>
              </a:solidFill>
              <a:latin typeface="Arial" charset="0"/>
            </a:endParaRP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spTree>
  </p:cSld>
  <p:clrMap bg1="lt1" tx1="dk1" bg2="lt2" tx2="dk2" accent1="accent1" accent2="accent2" accent3="accent3" accent4="accent4" accent5="accent5" accent6="accent6" hlink="hlink" folHlink="folHlink"/>
  <p:sldLayoutIdLst>
    <p:sldLayoutId id="2147483652" r:id="rId1"/>
  </p:sldLayoutIdLst>
  <p:timing>
    <p:tnLst>
      <p:par>
        <p:cTn id="1" dur="indefinite" restart="never" nodeType="tmRoot"/>
      </p:par>
    </p:tnLst>
  </p:timing>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3192">
          <p15:clr>
            <a:srgbClr val="F26B43"/>
          </p15:clr>
        </p15:guide>
        <p15:guide id="2" pos="7104">
          <p15:clr>
            <a:srgbClr val="F26B43"/>
          </p15:clr>
        </p15:guide>
        <p15:guide id="3" pos="13824">
          <p15:clr>
            <a:srgbClr val="F26B43"/>
          </p15:clr>
        </p15:guide>
        <p15:guide id="4" pos="2054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38" name="Straight Connector 37"/>
          <p:cNvCxnSpPr/>
          <p:nvPr/>
        </p:nvCxnSpPr>
        <p:spPr>
          <a:xfrm flipV="1">
            <a:off x="-13946601" y="11526118"/>
            <a:ext cx="13577436" cy="818"/>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nvGrpSpPr>
          <p:cNvPr id="44" name="Group 43"/>
          <p:cNvGrpSpPr/>
          <p:nvPr userDrawn="1"/>
        </p:nvGrpSpPr>
        <p:grpSpPr>
          <a:xfrm>
            <a:off x="44157839" y="-55065"/>
            <a:ext cx="11062139" cy="32973465"/>
            <a:chOff x="44157839" y="-55065"/>
            <a:chExt cx="11062139" cy="32973465"/>
          </a:xfrm>
        </p:grpSpPr>
        <p:sp>
          <p:nvSpPr>
            <p:cNvPr id="45" name="Rectangle 44"/>
            <p:cNvSpPr/>
            <p:nvPr userDrawn="1"/>
          </p:nvSpPr>
          <p:spPr>
            <a:xfrm>
              <a:off x="44157839" y="-55065"/>
              <a:ext cx="11062139" cy="32973465"/>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algn="ctr"/>
              <a:r>
                <a:rPr lang="en-US" sz="4000" b="1" spc="600" dirty="0" smtClean="0">
                  <a:solidFill>
                    <a:schemeClr val="bg1"/>
                  </a:solidFill>
                  <a:latin typeface="Trebuchet MS" pitchFamily="34" charset="0"/>
                </a:rPr>
                <a:t>QUICK START (cont.)</a:t>
              </a:r>
            </a:p>
            <a:p>
              <a:pPr algn="ctr"/>
              <a:endParaRPr lang="en-US" sz="3600" b="1" baseline="0" dirty="0" smtClean="0">
                <a:solidFill>
                  <a:schemeClr val="bg1"/>
                </a:solidFill>
                <a:latin typeface="Trebuchet MS" pitchFamily="34" charset="0"/>
              </a:endParaRPr>
            </a:p>
            <a:p>
              <a:pPr algn="ctr"/>
              <a:r>
                <a:rPr lang="en-US" sz="3200" b="1" baseline="0" dirty="0" smtClean="0">
                  <a:solidFill>
                    <a:srgbClr val="FFC000"/>
                  </a:solidFill>
                  <a:latin typeface="Trebuchet MS" pitchFamily="34" charset="0"/>
                </a:rPr>
                <a:t>How to change the template color theme</a:t>
              </a:r>
            </a:p>
            <a:p>
              <a:pPr marL="0" marR="0" lvl="2" indent="0" algn="l" defTabSz="114300" rtl="0" eaLnBrk="1" fontAlgn="auto" latinLnBrk="0" hangingPunct="1">
                <a:lnSpc>
                  <a:spcPct val="100000"/>
                </a:lnSpc>
                <a:spcBef>
                  <a:spcPts val="0"/>
                </a:spcBef>
                <a:spcAft>
                  <a:spcPts val="0"/>
                </a:spcAft>
                <a:buClrTx/>
                <a:buSzTx/>
                <a:buFontTx/>
                <a:buNone/>
                <a:tabLst/>
                <a:defRPr/>
              </a:pPr>
              <a:r>
                <a:rPr lang="en-US" sz="2400" b="0" baseline="0" dirty="0" smtClean="0">
                  <a:solidFill>
                    <a:schemeClr val="bg1">
                      <a:lumMod val="75000"/>
                    </a:schemeClr>
                  </a:solidFill>
                  <a:latin typeface="Trebuchet MS" pitchFamily="34" charset="0"/>
                </a:rPr>
                <a:t>You can easily change the color theme of your poster by going to the DESIGN menu, click on COLORS, and choose the color theme of your choice. You can </a:t>
              </a:r>
              <a:r>
                <a:rPr lang="en-US" sz="2400" b="0" spc="0" baseline="0" dirty="0" smtClean="0">
                  <a:solidFill>
                    <a:schemeClr val="bg1">
                      <a:lumMod val="75000"/>
                    </a:schemeClr>
                  </a:solidFill>
                  <a:latin typeface="Trebuchet MS" pitchFamily="34" charset="0"/>
                </a:rPr>
                <a:t>also create your own color theme.</a:t>
              </a:r>
            </a:p>
            <a:p>
              <a:pPr marL="0" marR="0" lvl="2" indent="0" algn="l" defTabSz="114300" rtl="0" eaLnBrk="1" fontAlgn="auto" latinLnBrk="0" hangingPunct="1">
                <a:lnSpc>
                  <a:spcPct val="100000"/>
                </a:lnSpc>
                <a:spcBef>
                  <a:spcPts val="0"/>
                </a:spcBef>
                <a:spcAft>
                  <a:spcPts val="0"/>
                </a:spcAft>
                <a:buClrTx/>
                <a:buSzTx/>
                <a:buFontTx/>
                <a:buNone/>
                <a:tabLst/>
                <a:defRPr/>
              </a:pPr>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r>
                <a:rPr lang="en-US" sz="2400" b="0" baseline="0" dirty="0" smtClean="0">
                  <a:solidFill>
                    <a:schemeClr val="bg1">
                      <a:lumMod val="75000"/>
                    </a:schemeClr>
                  </a:solidFill>
                  <a:latin typeface="Trebuchet MS" pitchFamily="34" charset="0"/>
                </a:rPr>
                <a:t>You can also manually change the color of your background by going to VIEW &gt; SLIDE MASTER.  After you finish working on the master be sure to go to VIEW &gt; NORMAL to continue working on your poster.</a:t>
              </a:r>
            </a:p>
            <a:p>
              <a:pPr marL="0" indent="0" algn="l" defTabSz="114300"/>
              <a:endParaRPr lang="en-US" sz="2400" b="0" baseline="0" dirty="0" smtClean="0">
                <a:solidFill>
                  <a:schemeClr val="bg1">
                    <a:lumMod val="75000"/>
                  </a:schemeClr>
                </a:solidFill>
                <a:latin typeface="Trebuchet MS" pitchFamily="34" charset="0"/>
              </a:endParaRPr>
            </a:p>
            <a:p>
              <a:pPr algn="ctr"/>
              <a:r>
                <a:rPr lang="en-US" sz="3200" b="1" baseline="0" dirty="0" smtClean="0">
                  <a:solidFill>
                    <a:srgbClr val="FFC000"/>
                  </a:solidFill>
                  <a:latin typeface="Trebuchet MS" pitchFamily="34" charset="0"/>
                </a:rPr>
                <a:t>How to add Text</a:t>
              </a:r>
            </a:p>
            <a:p>
              <a:pPr marL="3265488" lvl="2" indent="0" algn="l" defTabSz="114300"/>
              <a:r>
                <a:rPr lang="en-US" sz="2400" b="0" baseline="0" dirty="0" smtClean="0">
                  <a:solidFill>
                    <a:schemeClr val="bg1">
                      <a:lumMod val="75000"/>
                    </a:schemeClr>
                  </a:solidFill>
                  <a:latin typeface="Trebuchet MS" pitchFamily="34" charset="0"/>
                </a:rPr>
                <a:t>The template comes with a number of pre-formatted placeholders for headers and text blocks. You can add more blocks by copying and pasting the existing ones or by adding a text box from the HOME menu. </a:t>
              </a:r>
            </a:p>
            <a:p>
              <a:pPr marL="1518341" lvl="2" indent="0" algn="l" defTabSz="114300"/>
              <a:endParaRPr lang="en-US" sz="2400" b="0" baseline="0" dirty="0" smtClean="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lang="en-US" sz="2400" b="0" baseline="0" dirty="0" smtClean="0">
                  <a:solidFill>
                    <a:schemeClr val="bg1">
                      <a:lumMod val="75000"/>
                    </a:schemeClr>
                  </a:solidFill>
                  <a:latin typeface="Trebuchet MS" pitchFamily="34" charset="0"/>
                </a:rPr>
                <a:t> </a:t>
              </a:r>
              <a:r>
                <a:rPr kumimoji="0" lang="en-US" sz="3200" b="1" i="0" u="none" strike="noStrike" kern="1200" cap="none" spc="0" normalizeH="0" baseline="0" noProof="0" dirty="0" smtClean="0">
                  <a:ln>
                    <a:noFill/>
                  </a:ln>
                  <a:solidFill>
                    <a:srgbClr val="FFC000"/>
                  </a:solidFill>
                  <a:effectLst/>
                  <a:uLnTx/>
                  <a:uFillTx/>
                  <a:latin typeface="Trebuchet MS" pitchFamily="34" charset="0"/>
                </a:rPr>
                <a:t>Text size</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Adjust the size of your text based on how much content you have to present. The default template text offers a good starting point. Follow the conference requirements.</a:t>
              </a:r>
              <a:endParaRPr lang="en-US" sz="2400" b="0" baseline="0" dirty="0" smtClean="0">
                <a:solidFill>
                  <a:schemeClr val="bg1">
                    <a:lumMod val="75000"/>
                  </a:schemeClr>
                </a:solidFill>
                <a:latin typeface="Trebuchet MS" pitchFamily="34" charset="0"/>
              </a:endParaRPr>
            </a:p>
            <a:p>
              <a:pPr marL="1518341" lvl="2" indent="0" algn="l" defTabSz="114300"/>
              <a:endParaRPr lang="en-US" sz="2400" b="0" baseline="0" dirty="0" smtClean="0">
                <a:solidFill>
                  <a:schemeClr val="bg1">
                    <a:lumMod val="75000"/>
                  </a:schemeClr>
                </a:solidFill>
                <a:latin typeface="Trebuchet MS" pitchFamily="34" charset="0"/>
              </a:endParaRPr>
            </a:p>
            <a:p>
              <a:pPr algn="ctr"/>
              <a:r>
                <a:rPr lang="en-US" sz="3200" b="1" baseline="0" dirty="0" smtClean="0">
                  <a:solidFill>
                    <a:srgbClr val="FFC000"/>
                  </a:solidFill>
                  <a:latin typeface="Trebuchet MS" pitchFamily="34" charset="0"/>
                </a:rPr>
                <a:t>How to add Tables</a:t>
              </a:r>
            </a:p>
            <a:p>
              <a:pPr marL="1730375" lvl="1" indent="0" algn="l" defTabSz="114300"/>
              <a:r>
                <a:rPr lang="en-US" sz="2400" b="0" baseline="0" dirty="0" smtClean="0">
                  <a:solidFill>
                    <a:schemeClr val="bg1">
                      <a:lumMod val="75000"/>
                    </a:schemeClr>
                  </a:solidFill>
                  <a:latin typeface="Trebuchet MS" pitchFamily="34" charset="0"/>
                </a:rPr>
                <a:t>To add a table from scratch go to the INSERT menu and </a:t>
              </a:r>
              <a:br>
                <a:rPr lang="en-US" sz="2400" b="0" baseline="0" dirty="0" smtClean="0">
                  <a:solidFill>
                    <a:schemeClr val="bg1">
                      <a:lumMod val="75000"/>
                    </a:schemeClr>
                  </a:solidFill>
                  <a:latin typeface="Trebuchet MS" pitchFamily="34" charset="0"/>
                </a:rPr>
              </a:br>
              <a:r>
                <a:rPr lang="en-US" sz="2400" b="0" baseline="0" dirty="0" smtClean="0">
                  <a:solidFill>
                    <a:schemeClr val="bg1">
                      <a:lumMod val="75000"/>
                    </a:schemeClr>
                  </a:solidFill>
                  <a:latin typeface="Trebuchet MS" pitchFamily="34" charset="0"/>
                </a:rPr>
                <a:t>click on TABLE. A drop-down box will help you select rows and columns. </a:t>
              </a:r>
            </a:p>
            <a:p>
              <a:pPr marL="0" lvl="0" indent="0" algn="l" defTabSz="114300"/>
              <a:r>
                <a:rPr lang="en-US" sz="2400" b="0" baseline="0" dirty="0" smtClean="0">
                  <a:solidFill>
                    <a:schemeClr val="bg1">
                      <a:lumMod val="75000"/>
                    </a:schemeClr>
                  </a:solidFill>
                  <a:latin typeface="Trebuchet MS" pitchFamily="34" charset="0"/>
                </a:rPr>
                <a:t>You can also copy and a paste a table from Word or another PowerPoint document. A pasted table may need to be re-formatted by RIGHT-CLICK &gt; FORMAT SHAPE, TEXT BOX, Margins.</a:t>
              </a:r>
            </a:p>
            <a:p>
              <a:pPr marL="0" lvl="0" indent="0" algn="l" defTabSz="114300"/>
              <a:endParaRPr lang="en-US" sz="2400" b="0" baseline="0" dirty="0" smtClean="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C000"/>
                  </a:solidFill>
                  <a:effectLst/>
                  <a:uLnTx/>
                  <a:uFillTx/>
                  <a:latin typeface="Trebuchet MS" pitchFamily="34" charset="0"/>
                </a:rPr>
                <a:t>Graphs / Charts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You can simply copy and paste charts and graphs from Excel or Word. Some reformatting may be required depending on how the original document has been created.</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C000"/>
                  </a:solidFill>
                  <a:effectLst/>
                  <a:uLnTx/>
                  <a:uFillTx/>
                  <a:latin typeface="Trebuchet MS" pitchFamily="34" charset="0"/>
                </a:rPr>
                <a:t>How to change the column configuration</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RIGHT-CLICK on the poster background and select LAYOUT to see the column options available for this template. The poster columns can also be customized on the Master. VIEW &gt; MASTER.</a:t>
              </a:r>
            </a:p>
            <a:p>
              <a:pPr marL="0" marR="0" lvl="0" indent="0" algn="ctr" defTabSz="1518341"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smtClean="0">
                <a:ln>
                  <a:noFill/>
                </a:ln>
                <a:solidFill>
                  <a:srgbClr val="FFC000"/>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C000"/>
                  </a:solidFill>
                  <a:effectLst/>
                  <a:uLnTx/>
                  <a:uFillTx/>
                  <a:latin typeface="Trebuchet MS" pitchFamily="34" charset="0"/>
                </a:rPr>
                <a:t>How to remove the info bars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If you are working in PowerPoint for Windows and have finished your poster, save as PDF and the bars will not be included. You can also delete them by going to VIEW &gt; MASTER. On the Mac adjust the Page-Setup to match the Page-Setup in PowerPoint before you create a PDF. You can also delete them from the Slide Master.</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C000"/>
                  </a:solidFill>
                  <a:effectLst/>
                  <a:uLnTx/>
                  <a:uFillTx/>
                  <a:latin typeface="Trebuchet MS" pitchFamily="34" charset="0"/>
                </a:rPr>
                <a:t>Save your work</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Save your template as a PowerPoint document. For printing, save as PowerPoint or “Print-quality” PDF.</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0" baseline="0" dirty="0" smtClean="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C000"/>
                  </a:solidFill>
                  <a:effectLst/>
                  <a:uLnTx/>
                  <a:uFillTx/>
                  <a:latin typeface="Trebuchet MS" pitchFamily="34" charset="0"/>
                </a:rPr>
                <a:t>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When you are ready to have your poster printed go online to PosterPresentations.com and click on the “Order Your Poster” button. Choose the poster type the best suits your needs and submit your order. If you submit a PowerPoint document you will be receiving a PDF proof for your approval prior to printing. If your order is placed and paid for before noon, Pacific, Monday through Friday, your order will ship out that same day. Next day, Second day, Third day, and Free Ground services are offered. Go to PosterPresentations.com for more information.</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smtClean="0">
                <a:ln>
                  <a:noFill/>
                </a:ln>
                <a:solidFill>
                  <a:prstClr val="white">
                    <a:lumMod val="75000"/>
                  </a:prstClr>
                </a:solidFill>
                <a:effectLst/>
                <a:uLnTx/>
                <a:uFillTx/>
                <a:latin typeface="Trebuchet MS" pitchFamily="34" charset="0"/>
              </a:endParaRPr>
            </a:p>
          </p:txBody>
        </p:sp>
        <p:graphicFrame>
          <p:nvGraphicFramePr>
            <p:cNvPr id="46" name="Object 45"/>
            <p:cNvGraphicFramePr>
              <a:graphicFrameLocks noChangeAspect="1"/>
            </p:cNvGraphicFramePr>
            <p:nvPr userDrawn="1">
              <p:extLst>
                <p:ext uri="{D42A27DB-BD31-4B8C-83A1-F6EECF244321}">
                  <p14:modId xmlns:p14="http://schemas.microsoft.com/office/powerpoint/2010/main" val="262704017"/>
                </p:ext>
              </p:extLst>
            </p:nvPr>
          </p:nvGraphicFramePr>
          <p:xfrm>
            <a:off x="46915679" y="3349444"/>
            <a:ext cx="5586150" cy="2063772"/>
          </p:xfrm>
          <a:graphic>
            <a:graphicData uri="http://schemas.openxmlformats.org/presentationml/2006/ole">
              <mc:AlternateContent xmlns:mc="http://schemas.openxmlformats.org/markup-compatibility/2006">
                <mc:Choice xmlns:v="urn:schemas-microsoft-com:vml" Requires="v">
                  <p:oleObj spid="_x0000_s2266" name="Image" r:id="rId4" imgW="4571280" imgH="1688760" progId="Photoshop.Image.13">
                    <p:embed/>
                  </p:oleObj>
                </mc:Choice>
                <mc:Fallback>
                  <p:oleObj name="Image" r:id="rId4" imgW="4571280" imgH="1688760" progId="Photoshop.Image.13">
                    <p:embed/>
                    <p:pic>
                      <p:nvPicPr>
                        <p:cNvPr id="0" name=""/>
                        <p:cNvPicPr/>
                        <p:nvPr/>
                      </p:nvPicPr>
                      <p:blipFill>
                        <a:blip r:embed="rId5"/>
                        <a:stretch>
                          <a:fillRect/>
                        </a:stretch>
                      </p:blipFill>
                      <p:spPr>
                        <a:xfrm>
                          <a:off x="46915679" y="3349444"/>
                          <a:ext cx="5586150" cy="2063772"/>
                        </a:xfrm>
                        <a:prstGeom prst="rect">
                          <a:avLst/>
                        </a:prstGeom>
                      </p:spPr>
                    </p:pic>
                  </p:oleObj>
                </mc:Fallback>
              </mc:AlternateContent>
            </a:graphicData>
          </a:graphic>
        </p:graphicFrame>
        <p:pic>
          <p:nvPicPr>
            <p:cNvPr id="47" name="Picture 46"/>
            <p:cNvPicPr>
              <a:picLocks noChangeAspect="1"/>
            </p:cNvPicPr>
            <p:nvPr userDrawn="1"/>
          </p:nvPicPr>
          <p:blipFill>
            <a:blip r:embed="rId6"/>
            <a:stretch>
              <a:fillRect/>
            </a:stretch>
          </p:blipFill>
          <p:spPr>
            <a:xfrm>
              <a:off x="44621819" y="7740040"/>
              <a:ext cx="2969584" cy="1370577"/>
            </a:xfrm>
            <a:prstGeom prst="rect">
              <a:avLst/>
            </a:prstGeom>
            <a:ln>
              <a:noFill/>
            </a:ln>
          </p:spPr>
        </p:pic>
        <p:graphicFrame>
          <p:nvGraphicFramePr>
            <p:cNvPr id="48" name="Object 47"/>
            <p:cNvGraphicFramePr>
              <a:graphicFrameLocks noChangeAspect="1"/>
            </p:cNvGraphicFramePr>
            <p:nvPr userDrawn="1">
              <p:extLst>
                <p:ext uri="{D42A27DB-BD31-4B8C-83A1-F6EECF244321}">
                  <p14:modId xmlns:p14="http://schemas.microsoft.com/office/powerpoint/2010/main" val="2040245264"/>
                </p:ext>
              </p:extLst>
            </p:nvPr>
          </p:nvGraphicFramePr>
          <p:xfrm>
            <a:off x="44629619" y="12347263"/>
            <a:ext cx="1482266" cy="992162"/>
          </p:xfrm>
          <a:graphic>
            <a:graphicData uri="http://schemas.openxmlformats.org/presentationml/2006/ole">
              <mc:AlternateContent xmlns:mc="http://schemas.openxmlformats.org/markup-compatibility/2006">
                <mc:Choice xmlns:v="urn:schemas-microsoft-com:vml" Requires="v">
                  <p:oleObj spid="_x0000_s2267" name="Image" r:id="rId7" imgW="1574280" imgH="1053720" progId="Photoshop.Image.13">
                    <p:embed/>
                  </p:oleObj>
                </mc:Choice>
                <mc:Fallback>
                  <p:oleObj name="Image" r:id="rId7" imgW="1574280" imgH="1053720" progId="Photoshop.Image.13">
                    <p:embed/>
                    <p:pic>
                      <p:nvPicPr>
                        <p:cNvPr id="0" name=""/>
                        <p:cNvPicPr/>
                        <p:nvPr/>
                      </p:nvPicPr>
                      <p:blipFill>
                        <a:blip r:embed="rId8"/>
                        <a:stretch>
                          <a:fillRect/>
                        </a:stretch>
                      </p:blipFill>
                      <p:spPr>
                        <a:xfrm>
                          <a:off x="44629619" y="12347263"/>
                          <a:ext cx="1482266" cy="992162"/>
                        </a:xfrm>
                        <a:prstGeom prst="rect">
                          <a:avLst/>
                        </a:prstGeom>
                      </p:spPr>
                    </p:pic>
                  </p:oleObj>
                </mc:Fallback>
              </mc:AlternateContent>
            </a:graphicData>
          </a:graphic>
        </p:graphicFrame>
        <p:grpSp>
          <p:nvGrpSpPr>
            <p:cNvPr id="49" name="Group 48"/>
            <p:cNvGrpSpPr/>
            <p:nvPr userDrawn="1"/>
          </p:nvGrpSpPr>
          <p:grpSpPr>
            <a:xfrm>
              <a:off x="44487207" y="29414560"/>
              <a:ext cx="10354213" cy="1265612"/>
              <a:chOff x="44200453" y="28362386"/>
              <a:chExt cx="9771399" cy="1090622"/>
            </a:xfrm>
          </p:grpSpPr>
          <p:sp>
            <p:nvSpPr>
              <p:cNvPr id="51" name="Rounded Rectangle 50"/>
              <p:cNvSpPr/>
              <p:nvPr userDrawn="1"/>
            </p:nvSpPr>
            <p:spPr>
              <a:xfrm>
                <a:off x="44200453" y="28362386"/>
                <a:ext cx="9771398" cy="109062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2" name="Picture 7" descr="http://t2.gstatic.com/images?q=tbn:ANd9GcR4APHC6TT9w54M2zn_pvCiBxUNcspYPoVxirLRphBoJabfSvu7zw">
                <a:hlinkClick r:id="rId9"/>
              </p:cNvPr>
              <p:cNvPicPr>
                <a:picLocks noChangeAspect="1" noChangeArrowheads="1"/>
              </p:cNvPicPr>
              <p:nvPr userDrawn="1"/>
            </p:nvPicPr>
            <p:blipFill>
              <a:blip r:embed="rId10" cstate="print"/>
              <a:srcRect/>
              <a:stretch>
                <a:fillRect/>
              </a:stretch>
            </p:blipFill>
            <p:spPr bwMode="auto">
              <a:xfrm>
                <a:off x="44326393" y="28460718"/>
                <a:ext cx="914401" cy="914399"/>
              </a:xfrm>
              <a:prstGeom prst="rect">
                <a:avLst/>
              </a:prstGeom>
              <a:noFill/>
              <a:ln>
                <a:noFill/>
              </a:ln>
            </p:spPr>
          </p:pic>
          <p:sp>
            <p:nvSpPr>
              <p:cNvPr id="53" name="TextBox 52"/>
              <p:cNvSpPr txBox="1"/>
              <p:nvPr userDrawn="1"/>
            </p:nvSpPr>
            <p:spPr>
              <a:xfrm>
                <a:off x="45300663" y="28552305"/>
                <a:ext cx="8671189" cy="716099"/>
              </a:xfrm>
              <a:prstGeom prst="rect">
                <a:avLst/>
              </a:prstGeom>
              <a:noFill/>
              <a:ln>
                <a:noFill/>
              </a:ln>
            </p:spPr>
            <p:txBody>
              <a:bodyPr wrap="square" rtlCol="0">
                <a:spAutoFit/>
              </a:bodyPr>
              <a:lstStyle/>
              <a:p>
                <a:r>
                  <a:rPr lang="en-US" sz="2400" dirty="0" smtClean="0">
                    <a:solidFill>
                      <a:schemeClr val="tx2"/>
                    </a:solidFill>
                    <a:latin typeface="Trebuchet MS" pitchFamily="34" charset="0"/>
                  </a:rPr>
                  <a:t>Student</a:t>
                </a:r>
                <a:r>
                  <a:rPr lang="en-US" sz="2400" baseline="0" dirty="0" smtClean="0">
                    <a:solidFill>
                      <a:schemeClr val="tx2"/>
                    </a:solidFill>
                    <a:latin typeface="Trebuchet MS" pitchFamily="34" charset="0"/>
                  </a:rPr>
                  <a:t> discounts are available on our </a:t>
                </a:r>
                <a:r>
                  <a:rPr lang="en-US" sz="2400" baseline="0" dirty="0" err="1" smtClean="0">
                    <a:solidFill>
                      <a:schemeClr val="tx2"/>
                    </a:solidFill>
                    <a:latin typeface="Trebuchet MS" pitchFamily="34" charset="0"/>
                  </a:rPr>
                  <a:t>Facebook</a:t>
                </a:r>
                <a:r>
                  <a:rPr lang="en-US" sz="2400" baseline="0" dirty="0" smtClean="0">
                    <a:solidFill>
                      <a:schemeClr val="tx2"/>
                    </a:solidFill>
                    <a:latin typeface="Trebuchet MS" pitchFamily="34" charset="0"/>
                  </a:rPr>
                  <a:t> page.</a:t>
                </a:r>
                <a:br>
                  <a:rPr lang="en-US" sz="2400" baseline="0" dirty="0" smtClean="0">
                    <a:solidFill>
                      <a:schemeClr val="tx2"/>
                    </a:solidFill>
                    <a:latin typeface="Trebuchet MS" pitchFamily="34" charset="0"/>
                  </a:rPr>
                </a:br>
                <a:r>
                  <a:rPr lang="en-US" sz="2400" baseline="0" dirty="0" smtClean="0">
                    <a:solidFill>
                      <a:schemeClr val="tx2"/>
                    </a:solidFill>
                    <a:latin typeface="Trebuchet MS" pitchFamily="34" charset="0"/>
                  </a:rPr>
                  <a:t>Go to </a:t>
                </a:r>
                <a:r>
                  <a:rPr lang="en-US" sz="2400" u="sng" baseline="0" dirty="0" smtClean="0">
                    <a:solidFill>
                      <a:schemeClr val="tx2"/>
                    </a:solidFill>
                    <a:latin typeface="Trebuchet MS" pitchFamily="34" charset="0"/>
                  </a:rPr>
                  <a:t>PosterPresentations.com</a:t>
                </a:r>
                <a:r>
                  <a:rPr lang="en-US" sz="2400" baseline="0" dirty="0" smtClean="0">
                    <a:solidFill>
                      <a:schemeClr val="tx2"/>
                    </a:solidFill>
                    <a:latin typeface="Trebuchet MS" pitchFamily="34" charset="0"/>
                  </a:rPr>
                  <a:t> and click on the FB icon. </a:t>
                </a:r>
                <a:endParaRPr lang="en-US" sz="2400" dirty="0">
                  <a:solidFill>
                    <a:schemeClr val="tx2"/>
                  </a:solidFill>
                  <a:latin typeface="Trebuchet MS" pitchFamily="34" charset="0"/>
                </a:endParaRPr>
              </a:p>
            </p:txBody>
          </p:sp>
        </p:grpSp>
      </p:grpSp>
      <p:grpSp>
        <p:nvGrpSpPr>
          <p:cNvPr id="148" name="Group 147"/>
          <p:cNvGrpSpPr/>
          <p:nvPr userDrawn="1"/>
        </p:nvGrpSpPr>
        <p:grpSpPr>
          <a:xfrm>
            <a:off x="-11293868" y="-27534"/>
            <a:ext cx="11018865" cy="32918401"/>
            <a:chOff x="-11225189" y="-1"/>
            <a:chExt cx="11018865" cy="32918401"/>
          </a:xfrm>
        </p:grpSpPr>
        <p:sp>
          <p:nvSpPr>
            <p:cNvPr id="149" name="Rectangle 148"/>
            <p:cNvSpPr/>
            <p:nvPr/>
          </p:nvSpPr>
          <p:spPr>
            <a:xfrm>
              <a:off x="-11216136" y="-1"/>
              <a:ext cx="11009812" cy="3291840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marL="0" marR="0" indent="0" algn="ctr" defTabSz="1518341" rtl="0" eaLnBrk="1" fontAlgn="auto" latinLnBrk="0" hangingPunct="1">
                <a:lnSpc>
                  <a:spcPct val="100000"/>
                </a:lnSpc>
                <a:spcBef>
                  <a:spcPts val="0"/>
                </a:spcBef>
                <a:spcAft>
                  <a:spcPts val="0"/>
                </a:spcAft>
                <a:buClrTx/>
                <a:buSzTx/>
                <a:buFontTx/>
                <a:buNone/>
                <a:tabLst/>
                <a:defRPr/>
              </a:pPr>
              <a:r>
                <a:rPr lang="en-US" sz="3200" b="1" spc="0" dirty="0" smtClean="0">
                  <a:solidFill>
                    <a:srgbClr val="FF0000"/>
                  </a:solidFill>
                  <a:latin typeface="Trebuchet MS" pitchFamily="34" charset="0"/>
                </a:rPr>
                <a:t>(—THIS SIDEBAR DOES NOT PRINT—)</a:t>
              </a:r>
              <a:endParaRPr lang="en-US" sz="3200" b="1" spc="600" dirty="0" smtClean="0">
                <a:solidFill>
                  <a:schemeClr val="bg1"/>
                </a:solidFill>
                <a:latin typeface="Trebuchet MS" pitchFamily="34" charset="0"/>
              </a:endParaRPr>
            </a:p>
            <a:p>
              <a:pPr algn="ctr"/>
              <a:r>
                <a:rPr lang="en-US" sz="4000" b="1" spc="600" dirty="0" smtClean="0">
                  <a:solidFill>
                    <a:schemeClr val="bg1"/>
                  </a:solidFill>
                  <a:latin typeface="Trebuchet MS" pitchFamily="34" charset="0"/>
                </a:rPr>
                <a:t>DESIGN</a:t>
              </a:r>
              <a:r>
                <a:rPr lang="en-US" sz="4000" b="1" spc="600" baseline="0" dirty="0" smtClean="0">
                  <a:solidFill>
                    <a:schemeClr val="bg1"/>
                  </a:solidFill>
                  <a:latin typeface="Trebuchet MS" pitchFamily="34" charset="0"/>
                </a:rPr>
                <a:t> </a:t>
              </a:r>
              <a:r>
                <a:rPr lang="en-US" sz="4000" b="1" spc="600" dirty="0" smtClean="0">
                  <a:solidFill>
                    <a:schemeClr val="bg1"/>
                  </a:solidFill>
                  <a:latin typeface="Trebuchet MS" pitchFamily="34" charset="0"/>
                </a:rPr>
                <a:t>GUIDE</a:t>
              </a:r>
            </a:p>
            <a:p>
              <a:pPr algn="ctr"/>
              <a:endParaRPr lang="en-US" sz="2800" b="1" dirty="0" smtClean="0">
                <a:latin typeface="Trebuchet MS" pitchFamily="34" charset="0"/>
              </a:endParaRPr>
            </a:p>
            <a:p>
              <a:pPr defTabSz="3765639"/>
              <a:r>
                <a:rPr lang="en-US" sz="2800" i="0" dirty="0" smtClean="0">
                  <a:latin typeface="Trebuchet MS" pitchFamily="34" charset="0"/>
                </a:rPr>
                <a:t>This PowerPoint</a:t>
              </a:r>
              <a:r>
                <a:rPr lang="en-US" sz="2800" i="0" baseline="0" dirty="0" smtClean="0">
                  <a:latin typeface="Trebuchet MS" pitchFamily="34" charset="0"/>
                </a:rPr>
                <a:t> </a:t>
              </a:r>
              <a:r>
                <a:rPr lang="en-US" sz="2800" i="0" dirty="0" smtClean="0">
                  <a:latin typeface="Trebuchet MS" pitchFamily="34" charset="0"/>
                </a:rPr>
                <a:t>2007 template produces</a:t>
              </a:r>
              <a:r>
                <a:rPr lang="en-US" sz="2800" i="0" baseline="0" dirty="0" smtClean="0">
                  <a:latin typeface="Trebuchet MS" pitchFamily="34" charset="0"/>
                </a:rPr>
                <a:t> </a:t>
              </a:r>
              <a:r>
                <a:rPr lang="en-US" sz="2800" i="0" dirty="0" smtClean="0">
                  <a:latin typeface="Trebuchet MS" pitchFamily="34" charset="0"/>
                </a:rPr>
                <a:t>a 36”x48” presentation poster. </a:t>
              </a:r>
              <a:r>
                <a:rPr lang="en-US" sz="2800" dirty="0" smtClean="0">
                  <a:latin typeface="Trebuchet MS" pitchFamily="34" charset="0"/>
                </a:rPr>
                <a:t>You</a:t>
              </a:r>
              <a:r>
                <a:rPr lang="en-US" sz="2800" baseline="0" dirty="0" smtClean="0">
                  <a:latin typeface="Trebuchet MS" pitchFamily="34" charset="0"/>
                </a:rPr>
                <a:t> can u</a:t>
              </a:r>
              <a:r>
                <a:rPr lang="en-US" sz="2800" dirty="0" smtClean="0">
                  <a:latin typeface="Trebuchet MS" pitchFamily="34" charset="0"/>
                </a:rPr>
                <a:t>se</a:t>
              </a:r>
              <a:r>
                <a:rPr lang="en-US" sz="2800" baseline="0" dirty="0" smtClean="0">
                  <a:latin typeface="Trebuchet MS" pitchFamily="34" charset="0"/>
                </a:rPr>
                <a:t> it to create your research poster and </a:t>
              </a:r>
              <a:r>
                <a:rPr lang="en-US" sz="2800" dirty="0" smtClean="0">
                  <a:latin typeface="Trebuchet MS" pitchFamily="34" charset="0"/>
                </a:rPr>
                <a:t>save valuable time placing titles, subtitles,</a:t>
              </a:r>
              <a:r>
                <a:rPr lang="en-US" sz="2800" baseline="0" dirty="0" smtClean="0">
                  <a:latin typeface="Trebuchet MS" pitchFamily="34" charset="0"/>
                </a:rPr>
                <a:t> text, and graphics</a:t>
              </a:r>
              <a:r>
                <a:rPr lang="en-US" sz="2800" dirty="0" smtClean="0">
                  <a:latin typeface="Trebuchet MS" pitchFamily="34" charset="0"/>
                </a:rPr>
                <a:t>. </a:t>
              </a:r>
            </a:p>
            <a:p>
              <a:pPr defTabSz="3765639"/>
              <a:endParaRPr lang="en-US" sz="2800" dirty="0" smtClean="0">
                <a:latin typeface="Trebuchet MS" pitchFamily="34" charset="0"/>
              </a:endParaRPr>
            </a:p>
            <a:p>
              <a:pPr defTabSz="4389219"/>
              <a:r>
                <a:rPr lang="en-US" sz="2800" dirty="0" smtClean="0">
                  <a:latin typeface="Trebuchet MS" pitchFamily="34" charset="0"/>
                </a:rPr>
                <a:t>We provide a series of online tutorials that will guide you through the poster design process and answer your poster production questions. To view our template tutorials, go online to </a:t>
              </a:r>
              <a:r>
                <a:rPr lang="en-US" sz="2800" b="1" dirty="0" smtClean="0">
                  <a:solidFill>
                    <a:srgbClr val="FFC000"/>
                  </a:solidFill>
                  <a:latin typeface="Trebuchet MS" pitchFamily="34" charset="0"/>
                </a:rPr>
                <a:t>PosterPresentations.com</a:t>
              </a:r>
              <a:r>
                <a:rPr lang="en-US" sz="2800" b="1" dirty="0" smtClean="0">
                  <a:solidFill>
                    <a:schemeClr val="bg1"/>
                  </a:solidFill>
                  <a:latin typeface="Trebuchet MS" pitchFamily="34" charset="0"/>
                </a:rPr>
                <a:t> </a:t>
              </a:r>
              <a:r>
                <a:rPr lang="en-US" sz="2800" dirty="0" smtClean="0">
                  <a:solidFill>
                    <a:schemeClr val="bg1"/>
                  </a:solidFill>
                  <a:latin typeface="Trebuchet MS" pitchFamily="34" charset="0"/>
                </a:rPr>
                <a:t>and click on HELP DESK.</a:t>
              </a:r>
            </a:p>
            <a:p>
              <a:pPr defTabSz="4389219"/>
              <a:endParaRPr lang="en-US" sz="2800" dirty="0" smtClean="0">
                <a:latin typeface="Trebuchet MS" pitchFamily="34" charset="0"/>
              </a:endParaRPr>
            </a:p>
            <a:p>
              <a:pPr defTabSz="4389219"/>
              <a:r>
                <a:rPr lang="en-US" sz="2800" dirty="0" smtClean="0">
                  <a:solidFill>
                    <a:schemeClr val="bg1"/>
                  </a:solidFill>
                  <a:latin typeface="Trebuchet MS" pitchFamily="34" charset="0"/>
                </a:rPr>
                <a:t>When</a:t>
              </a:r>
              <a:r>
                <a:rPr lang="en-US" sz="2800" baseline="0" dirty="0" smtClean="0">
                  <a:solidFill>
                    <a:schemeClr val="bg1"/>
                  </a:solidFill>
                  <a:latin typeface="Trebuchet MS" pitchFamily="34" charset="0"/>
                </a:rPr>
                <a:t> you are ready to print your poster</a:t>
              </a:r>
              <a:r>
                <a:rPr lang="en-US" sz="2800" dirty="0" smtClean="0">
                  <a:solidFill>
                    <a:schemeClr val="bg1"/>
                  </a:solidFill>
                  <a:latin typeface="Trebuchet MS" pitchFamily="34" charset="0"/>
                </a:rPr>
                <a:t>,</a:t>
              </a:r>
              <a:r>
                <a:rPr lang="en-US" sz="2800" baseline="0" dirty="0" smtClean="0">
                  <a:solidFill>
                    <a:schemeClr val="bg1"/>
                  </a:solidFill>
                  <a:latin typeface="Trebuchet MS" pitchFamily="34" charset="0"/>
                </a:rPr>
                <a:t> go online to </a:t>
              </a:r>
              <a:r>
                <a:rPr lang="en-US" sz="2800" b="0" dirty="0" smtClean="0">
                  <a:solidFill>
                    <a:schemeClr val="bg1"/>
                  </a:solidFill>
                  <a:latin typeface="Trebuchet MS" pitchFamily="34" charset="0"/>
                </a:rPr>
                <a:t>PosterPresentations.com</a:t>
              </a:r>
              <a:r>
                <a:rPr lang="en-US" sz="2800" dirty="0" smtClean="0">
                  <a:solidFill>
                    <a:schemeClr val="bg1"/>
                  </a:solidFill>
                  <a:latin typeface="Trebuchet MS" pitchFamily="34" charset="0"/>
                </a:rPr>
                <a:t/>
              </a:r>
              <a:br>
                <a:rPr lang="en-US" sz="2800" dirty="0" smtClean="0">
                  <a:solidFill>
                    <a:schemeClr val="bg1"/>
                  </a:solidFill>
                  <a:latin typeface="Trebuchet MS" pitchFamily="34" charset="0"/>
                </a:rPr>
              </a:br>
              <a:endParaRPr lang="en-US" sz="2800" dirty="0" smtClean="0">
                <a:solidFill>
                  <a:schemeClr val="bg1"/>
                </a:solidFill>
                <a:latin typeface="Trebuchet MS" pitchFamily="34" charset="0"/>
              </a:endParaRPr>
            </a:p>
            <a:p>
              <a:pPr algn="l" defTabSz="3765639"/>
              <a:r>
                <a:rPr lang="en-US" sz="2800" b="0" dirty="0" smtClean="0">
                  <a:solidFill>
                    <a:schemeClr val="bg1"/>
                  </a:solidFill>
                  <a:latin typeface="Trebuchet MS" pitchFamily="34" charset="0"/>
                </a:rPr>
                <a:t>Need</a:t>
              </a:r>
              <a:r>
                <a:rPr lang="en-US" sz="2800" b="0" baseline="0" dirty="0" smtClean="0">
                  <a:solidFill>
                    <a:schemeClr val="bg1"/>
                  </a:solidFill>
                  <a:latin typeface="Trebuchet MS" pitchFamily="34" charset="0"/>
                </a:rPr>
                <a:t> assistance? Call us at </a:t>
              </a:r>
              <a:r>
                <a:rPr lang="en-US" sz="2800" b="0" dirty="0" smtClean="0">
                  <a:solidFill>
                    <a:srgbClr val="FFC000"/>
                  </a:solidFill>
                  <a:latin typeface="Trebuchet MS" pitchFamily="34" charset="0"/>
                </a:rPr>
                <a:t>1.510.649.3001</a:t>
              </a:r>
            </a:p>
            <a:p>
              <a:pPr algn="l" defTabSz="3765639"/>
              <a:endParaRPr lang="en-US" sz="3600" b="1" dirty="0" smtClean="0">
                <a:solidFill>
                  <a:srgbClr val="FFFF00"/>
                </a:solidFill>
                <a:latin typeface="Trebuchet MS" pitchFamily="34" charset="0"/>
              </a:endParaRPr>
            </a:p>
            <a:p>
              <a:pPr algn="ctr"/>
              <a:endParaRPr lang="en-US" sz="2400" b="1" dirty="0" smtClean="0">
                <a:solidFill>
                  <a:schemeClr val="bg1"/>
                </a:solidFill>
                <a:latin typeface="Trebuchet MS" pitchFamily="34" charset="0"/>
              </a:endParaRPr>
            </a:p>
            <a:p>
              <a:pPr algn="ctr"/>
              <a:r>
                <a:rPr lang="en-US" sz="4000" b="1" spc="600" dirty="0" smtClean="0">
                  <a:solidFill>
                    <a:schemeClr val="bg1"/>
                  </a:solidFill>
                  <a:latin typeface="Trebuchet MS" pitchFamily="34" charset="0"/>
                </a:rPr>
                <a:t>QUICK START</a:t>
              </a:r>
            </a:p>
            <a:p>
              <a:pPr algn="ctr"/>
              <a:endParaRPr lang="en-US" sz="3200" b="1" baseline="0" dirty="0" smtClean="0">
                <a:solidFill>
                  <a:schemeClr val="bg1"/>
                </a:solidFill>
                <a:latin typeface="Trebuchet MS" pitchFamily="34" charset="0"/>
              </a:endParaRPr>
            </a:p>
            <a:p>
              <a:pPr algn="ctr"/>
              <a:r>
                <a:rPr lang="en-US" sz="3200" b="1" baseline="0" dirty="0" smtClean="0">
                  <a:solidFill>
                    <a:srgbClr val="FFC000"/>
                  </a:solidFill>
                  <a:latin typeface="Trebuchet MS" pitchFamily="34" charset="0"/>
                </a:rPr>
                <a:t>Zoom in and out</a:t>
              </a:r>
            </a:p>
            <a:p>
              <a:pPr marL="1892300" indent="-1892300" algn="l" defTabSz="850900"/>
              <a:r>
                <a:rPr lang="en-US" sz="2400" b="0" baseline="0" dirty="0" smtClean="0">
                  <a:solidFill>
                    <a:schemeClr val="bg1"/>
                  </a:solidFill>
                  <a:latin typeface="Trebuchet MS" pitchFamily="34" charset="0"/>
                </a:rPr>
                <a:t>	</a:t>
              </a:r>
              <a:r>
                <a:rPr lang="en-US" sz="2400" b="0" baseline="0" dirty="0" smtClean="0">
                  <a:solidFill>
                    <a:schemeClr val="bg1">
                      <a:lumMod val="75000"/>
                    </a:schemeClr>
                  </a:solidFill>
                  <a:latin typeface="Trebuchet MS" pitchFamily="34" charset="0"/>
                </a:rPr>
                <a:t>As you work on your poster zoom in and out to the level that is more comfortable to you. </a:t>
              </a:r>
            </a:p>
            <a:p>
              <a:pPr marL="1892300" indent="-1892300" algn="l" defTabSz="850900"/>
              <a:r>
                <a:rPr lang="en-US" sz="2400" b="1" baseline="0" dirty="0" smtClean="0">
                  <a:solidFill>
                    <a:schemeClr val="bg1">
                      <a:lumMod val="75000"/>
                    </a:schemeClr>
                  </a:solidFill>
                  <a:latin typeface="Trebuchet MS" pitchFamily="34" charset="0"/>
                </a:rPr>
                <a:t>	</a:t>
              </a:r>
              <a:r>
                <a:rPr lang="en-US" sz="2400" b="0" baseline="0" dirty="0" smtClean="0">
                  <a:solidFill>
                    <a:schemeClr val="bg1">
                      <a:lumMod val="75000"/>
                    </a:schemeClr>
                  </a:solidFill>
                  <a:latin typeface="Trebuchet MS" pitchFamily="34" charset="0"/>
                </a:rPr>
                <a:t>Go to VIEW &gt; ZOOM.</a:t>
              </a:r>
            </a:p>
            <a:p>
              <a:pPr algn="l"/>
              <a:endParaRPr lang="en-US" sz="2800" b="0" baseline="0" dirty="0" smtClean="0">
                <a:solidFill>
                  <a:schemeClr val="bg1"/>
                </a:solidFill>
                <a:latin typeface="Trebuchet MS" pitchFamily="34" charset="0"/>
              </a:endParaRPr>
            </a:p>
            <a:p>
              <a:pPr algn="ctr"/>
              <a:r>
                <a:rPr lang="en-US" sz="3200" b="1" baseline="0" dirty="0" smtClean="0">
                  <a:solidFill>
                    <a:srgbClr val="FFC000"/>
                  </a:solidFill>
                  <a:latin typeface="Trebuchet MS" pitchFamily="34" charset="0"/>
                </a:rPr>
                <a:t>Title, Authors, and Affiliations</a:t>
              </a:r>
            </a:p>
            <a:p>
              <a:pPr algn="l"/>
              <a:r>
                <a:rPr lang="en-US" sz="2400" b="0" baseline="0" dirty="0" smtClean="0">
                  <a:solidFill>
                    <a:schemeClr val="bg1">
                      <a:lumMod val="75000"/>
                    </a:schemeClr>
                  </a:solidFill>
                  <a:latin typeface="Trebuchet MS" pitchFamily="34" charset="0"/>
                </a:rPr>
                <a:t>Start designing your poster by adding the title, the names of the authors, and the affiliated institutions. </a:t>
              </a:r>
              <a:r>
                <a:rPr lang="en-US" sz="2400" b="0" spc="0" baseline="0" dirty="0" smtClean="0">
                  <a:solidFill>
                    <a:schemeClr val="bg1">
                      <a:lumMod val="75000"/>
                    </a:schemeClr>
                  </a:solidFill>
                  <a:latin typeface="Trebuchet MS" pitchFamily="34" charset="0"/>
                </a:rPr>
                <a:t>You can type or paste text into the provided boxes. The template will automatically adjust the size of your text to fit the title box. You can manually override this feature and change the size of your text. </a:t>
              </a:r>
            </a:p>
            <a:p>
              <a:pPr algn="l"/>
              <a:endParaRPr lang="en-US" sz="2400" b="0" spc="0" baseline="0" dirty="0" smtClean="0">
                <a:solidFill>
                  <a:schemeClr val="bg1">
                    <a:lumMod val="75000"/>
                  </a:schemeClr>
                </a:solidFill>
                <a:latin typeface="Trebuchet MS" pitchFamily="34" charset="0"/>
              </a:endParaRPr>
            </a:p>
            <a:p>
              <a:pPr algn="l"/>
              <a:r>
                <a:rPr lang="en-US" sz="2400" b="1" spc="300" baseline="0" dirty="0" smtClean="0">
                  <a:solidFill>
                    <a:srgbClr val="FFC000"/>
                  </a:solidFill>
                  <a:latin typeface="Trebuchet MS" pitchFamily="34" charset="0"/>
                </a:rPr>
                <a:t>TIP</a:t>
              </a:r>
              <a:r>
                <a:rPr lang="en-US" sz="2400" b="1" baseline="0" dirty="0" smtClean="0">
                  <a:solidFill>
                    <a:srgbClr val="FFC000"/>
                  </a:solidFill>
                  <a:latin typeface="Trebuchet MS" pitchFamily="34" charset="0"/>
                </a:rPr>
                <a:t>: </a:t>
              </a:r>
              <a:r>
                <a:rPr lang="en-US" sz="2400" b="0" baseline="0" dirty="0" smtClean="0">
                  <a:solidFill>
                    <a:schemeClr val="bg1">
                      <a:lumMod val="75000"/>
                    </a:schemeClr>
                  </a:solidFill>
                  <a:latin typeface="Trebuchet MS" pitchFamily="34" charset="0"/>
                </a:rPr>
                <a:t>The font size of your title should be bigger than your name(s) and institution name(s).</a:t>
              </a:r>
            </a:p>
            <a:p>
              <a:pPr algn="l"/>
              <a:r>
                <a:rPr lang="en-US" sz="2800" b="1" baseline="0" dirty="0" smtClean="0">
                  <a:solidFill>
                    <a:schemeClr val="bg1"/>
                  </a:solidFill>
                  <a:latin typeface="Trebuchet MS" pitchFamily="34" charset="0"/>
                </a:rPr>
                <a:t/>
              </a:r>
              <a:br>
                <a:rPr lang="en-US" sz="2800" b="1" baseline="0" dirty="0" smtClean="0">
                  <a:solidFill>
                    <a:schemeClr val="bg1"/>
                  </a:solidFill>
                  <a:latin typeface="Trebuchet MS" pitchFamily="34" charset="0"/>
                </a:rPr>
              </a:br>
              <a:endParaRPr lang="en-US" sz="2800" b="1" dirty="0" smtClean="0">
                <a:solidFill>
                  <a:schemeClr val="bg1"/>
                </a:solidFill>
                <a:latin typeface="Trebuchet MS" pitchFamily="34" charset="0"/>
              </a:endParaRPr>
            </a:p>
            <a:p>
              <a:pPr algn="ctr"/>
              <a:endParaRPr lang="en-US" sz="2800" b="1" dirty="0" smtClean="0">
                <a:solidFill>
                  <a:srgbClr val="FFC000"/>
                </a:solidFill>
                <a:latin typeface="Trebuchet MS" pitchFamily="34" charset="0"/>
              </a:endParaRPr>
            </a:p>
            <a:p>
              <a:pPr algn="ctr"/>
              <a:endParaRPr lang="en-US" sz="2800" b="1" dirty="0" smtClean="0">
                <a:solidFill>
                  <a:srgbClr val="FFC000"/>
                </a:solidFill>
                <a:latin typeface="Trebuchet MS" pitchFamily="34" charset="0"/>
              </a:endParaRPr>
            </a:p>
            <a:p>
              <a:pPr algn="ctr"/>
              <a:r>
                <a:rPr lang="en-US" sz="3200" b="1" dirty="0" smtClean="0">
                  <a:solidFill>
                    <a:srgbClr val="FFC000"/>
                  </a:solidFill>
                  <a:latin typeface="Trebuchet MS" pitchFamily="34" charset="0"/>
                </a:rPr>
                <a:t>Adding Logos</a:t>
              </a:r>
              <a:r>
                <a:rPr lang="en-US" sz="3200" b="1" baseline="0" dirty="0" smtClean="0">
                  <a:solidFill>
                    <a:srgbClr val="FFC000"/>
                  </a:solidFill>
                  <a:latin typeface="Trebuchet MS" pitchFamily="34" charset="0"/>
                </a:rPr>
                <a:t> / Seals</a:t>
              </a:r>
            </a:p>
            <a:p>
              <a:pPr algn="l"/>
              <a:r>
                <a:rPr lang="en-US" sz="2400" b="0" baseline="0" dirty="0" smtClean="0">
                  <a:solidFill>
                    <a:schemeClr val="bg1">
                      <a:lumMod val="75000"/>
                    </a:schemeClr>
                  </a:solidFill>
                  <a:latin typeface="Trebuchet MS" pitchFamily="34" charset="0"/>
                </a:rPr>
                <a:t>Most often, logos are added on each side of the title. You can insert a logo by dragging and dropping it from your desktop, copy and paste or by going to INSERT &gt; PICTURES. Logos taken from web sites are likely to be low quality when printed. Zoom it at 100% to see what the logo will look like on the final poster and make any necessary adjustments.  </a:t>
              </a:r>
            </a:p>
            <a:p>
              <a:pPr algn="l"/>
              <a:endParaRPr lang="en-US" sz="2400" b="0" spc="300" baseline="0" dirty="0" smtClean="0">
                <a:solidFill>
                  <a:schemeClr val="bg1">
                    <a:lumMod val="75000"/>
                  </a:schemeClr>
                </a:solidFill>
                <a:latin typeface="Trebuchet MS" pitchFamily="34" charset="0"/>
              </a:endParaRPr>
            </a:p>
            <a:p>
              <a:pPr algn="l"/>
              <a:r>
                <a:rPr lang="en-US" sz="2400" b="1" spc="300" baseline="0" dirty="0" smtClean="0">
                  <a:solidFill>
                    <a:srgbClr val="FFC000"/>
                  </a:solidFill>
                  <a:latin typeface="Trebuchet MS" pitchFamily="34" charset="0"/>
                </a:rPr>
                <a:t>TIP:</a:t>
              </a:r>
              <a:r>
                <a:rPr lang="en-US" sz="2400" b="1" spc="0" baseline="0" dirty="0" smtClean="0">
                  <a:solidFill>
                    <a:srgbClr val="FFC000"/>
                  </a:solidFill>
                  <a:latin typeface="Trebuchet MS" pitchFamily="34" charset="0"/>
                </a:rPr>
                <a:t> </a:t>
              </a:r>
              <a:r>
                <a:rPr lang="en-US" sz="2400" b="0" baseline="0" dirty="0" smtClean="0">
                  <a:solidFill>
                    <a:schemeClr val="bg1">
                      <a:lumMod val="75000"/>
                    </a:schemeClr>
                  </a:solidFill>
                  <a:latin typeface="Trebuchet MS" pitchFamily="34" charset="0"/>
                </a:rPr>
                <a:t>See if your school’s logo is available on our free poster templates page.</a:t>
              </a:r>
            </a:p>
            <a:p>
              <a:pPr algn="l"/>
              <a:endParaRPr lang="en-US" sz="2400" b="0" baseline="0" dirty="0" smtClean="0">
                <a:latin typeface="Trebuchet MS" pitchFamily="34" charset="0"/>
              </a:endParaRPr>
            </a:p>
            <a:p>
              <a:pPr algn="ctr"/>
              <a:r>
                <a:rPr lang="en-US" sz="3200" b="1" baseline="0" dirty="0" smtClean="0">
                  <a:solidFill>
                    <a:srgbClr val="FFC000"/>
                  </a:solidFill>
                  <a:latin typeface="Trebuchet MS" pitchFamily="34" charset="0"/>
                </a:rPr>
                <a:t>Photographs / Graphics</a:t>
              </a:r>
            </a:p>
            <a:p>
              <a:pPr algn="l" defTabSz="977900"/>
              <a:r>
                <a:rPr lang="en-US" sz="2400" b="0" baseline="0" dirty="0" smtClean="0">
                  <a:solidFill>
                    <a:schemeClr val="bg1">
                      <a:lumMod val="75000"/>
                    </a:schemeClr>
                  </a:solidFill>
                  <a:latin typeface="Trebuchet MS" pitchFamily="34" charset="0"/>
                </a:rPr>
                <a:t>You can add images by dragging and dropping from your desktop, copy and paste, or by going to INSERT &gt; PICTURES. Resize images proportionally by holding down the SHIFT key and dragging one of the corner handles. For a professional-looking poster, do not distort your images by enlarging them </a:t>
              </a:r>
              <a:r>
                <a:rPr lang="en-US" sz="2400" b="0" spc="0" baseline="0" dirty="0" smtClean="0">
                  <a:solidFill>
                    <a:schemeClr val="bg1">
                      <a:lumMod val="75000"/>
                    </a:schemeClr>
                  </a:solidFill>
                  <a:latin typeface="Trebuchet MS" pitchFamily="34" charset="0"/>
                </a:rPr>
                <a:t>disproportionally.</a:t>
              </a:r>
            </a:p>
            <a:p>
              <a:pPr algn="l" defTabSz="977900"/>
              <a:endParaRPr lang="en-US" sz="2400" b="0" baseline="0" dirty="0" smtClean="0">
                <a:latin typeface="Trebuchet MS" pitchFamily="34" charset="0"/>
              </a:endParaRPr>
            </a:p>
            <a:p>
              <a:pPr algn="ctr"/>
              <a:endParaRPr lang="en-US" sz="2800" b="1" baseline="0" dirty="0" smtClean="0">
                <a:solidFill>
                  <a:srgbClr val="FFC000"/>
                </a:solidFill>
                <a:latin typeface="Trebuchet MS" pitchFamily="34" charset="0"/>
              </a:endParaRPr>
            </a:p>
            <a:p>
              <a:pPr algn="ctr"/>
              <a:endParaRPr lang="en-US" sz="2800" b="1" baseline="0" dirty="0" smtClean="0">
                <a:solidFill>
                  <a:srgbClr val="FFC000"/>
                </a:solidFill>
                <a:latin typeface="Trebuchet MS" pitchFamily="34" charset="0"/>
              </a:endParaRPr>
            </a:p>
            <a:p>
              <a:pPr algn="ctr"/>
              <a:endParaRPr lang="en-US" sz="2800" b="1" baseline="0" dirty="0" smtClean="0">
                <a:solidFill>
                  <a:srgbClr val="FFC000"/>
                </a:solidFill>
                <a:latin typeface="Trebuchet MS" pitchFamily="34" charset="0"/>
              </a:endParaRPr>
            </a:p>
            <a:p>
              <a:pPr algn="ctr"/>
              <a:endParaRPr lang="en-US" sz="2800" b="1" baseline="0" dirty="0" smtClean="0">
                <a:solidFill>
                  <a:srgbClr val="FFC000"/>
                </a:solidFill>
                <a:latin typeface="Trebuchet MS" pitchFamily="34" charset="0"/>
              </a:endParaRPr>
            </a:p>
            <a:p>
              <a:pPr algn="ctr"/>
              <a:endParaRPr lang="en-US" sz="2800" b="1" baseline="0" dirty="0" smtClean="0">
                <a:solidFill>
                  <a:srgbClr val="FFC000"/>
                </a:solidFill>
                <a:latin typeface="Trebuchet MS" pitchFamily="34" charset="0"/>
              </a:endParaRPr>
            </a:p>
            <a:p>
              <a:pPr algn="ctr"/>
              <a:endParaRPr lang="en-US" sz="2800" b="1" baseline="0" dirty="0" smtClean="0">
                <a:solidFill>
                  <a:srgbClr val="FFC000"/>
                </a:solidFill>
                <a:latin typeface="Trebuchet MS" pitchFamily="34" charset="0"/>
              </a:endParaRPr>
            </a:p>
            <a:p>
              <a:pPr algn="ctr"/>
              <a:r>
                <a:rPr lang="en-US" sz="3200" b="1" baseline="0" dirty="0" smtClean="0">
                  <a:solidFill>
                    <a:srgbClr val="FFC000"/>
                  </a:solidFill>
                  <a:latin typeface="Trebuchet MS" pitchFamily="34" charset="0"/>
                </a:rPr>
                <a:t>Image Quality Check</a:t>
              </a:r>
            </a:p>
            <a:p>
              <a:pPr lvl="0" algn="l" defTabSz="977900"/>
              <a:r>
                <a:rPr lang="en-US" sz="2400" b="0" baseline="0" dirty="0" smtClean="0">
                  <a:solidFill>
                    <a:schemeClr val="bg1">
                      <a:lumMod val="75000"/>
                    </a:schemeClr>
                  </a:solidFill>
                  <a:latin typeface="Trebuchet MS" pitchFamily="34" charset="0"/>
                </a:rPr>
                <a:t>Zoom in and look at your images at 100% magnification. If they look good they will print well. </a:t>
              </a:r>
              <a:endParaRPr lang="en-US" sz="2800" b="0" dirty="0" smtClean="0">
                <a:latin typeface="Trebuchet MS" pitchFamily="34" charset="0"/>
              </a:endParaRPr>
            </a:p>
          </p:txBody>
        </p:sp>
        <p:cxnSp>
          <p:nvCxnSpPr>
            <p:cNvPr id="150" name="Straight Connector 149"/>
            <p:cNvCxnSpPr/>
            <p:nvPr/>
          </p:nvCxnSpPr>
          <p:spPr>
            <a:xfrm>
              <a:off x="-11225189" y="8422500"/>
              <a:ext cx="10999746" cy="334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151" name="Picture 150"/>
            <p:cNvPicPr>
              <a:picLocks noChangeAspect="1"/>
            </p:cNvPicPr>
            <p:nvPr userDrawn="1"/>
          </p:nvPicPr>
          <p:blipFill>
            <a:blip r:embed="rId11"/>
            <a:stretch>
              <a:fillRect/>
            </a:stretch>
          </p:blipFill>
          <p:spPr>
            <a:xfrm>
              <a:off x="-10740740" y="10261718"/>
              <a:ext cx="1597666" cy="1201935"/>
            </a:xfrm>
            <a:prstGeom prst="rect">
              <a:avLst/>
            </a:prstGeom>
          </p:spPr>
        </p:pic>
        <p:pic>
          <p:nvPicPr>
            <p:cNvPr id="152" name="Picture 151"/>
            <p:cNvPicPr>
              <a:picLocks noChangeAspect="1"/>
            </p:cNvPicPr>
            <p:nvPr userDrawn="1"/>
          </p:nvPicPr>
          <p:blipFill>
            <a:blip r:embed="rId12"/>
            <a:stretch>
              <a:fillRect/>
            </a:stretch>
          </p:blipFill>
          <p:spPr>
            <a:xfrm>
              <a:off x="-10732765" y="15696927"/>
              <a:ext cx="9986808" cy="1053596"/>
            </a:xfrm>
            <a:prstGeom prst="rect">
              <a:avLst/>
            </a:prstGeom>
          </p:spPr>
        </p:pic>
        <p:grpSp>
          <p:nvGrpSpPr>
            <p:cNvPr id="153" name="Group 152"/>
            <p:cNvGrpSpPr/>
            <p:nvPr userDrawn="1"/>
          </p:nvGrpSpPr>
          <p:grpSpPr>
            <a:xfrm>
              <a:off x="-9744993" y="23540957"/>
              <a:ext cx="7531182" cy="2120439"/>
              <a:chOff x="-4470427" y="11016658"/>
              <a:chExt cx="3470785" cy="974220"/>
            </a:xfrm>
          </p:grpSpPr>
          <p:grpSp>
            <p:nvGrpSpPr>
              <p:cNvPr id="159" name="Group 158"/>
              <p:cNvGrpSpPr/>
              <p:nvPr userDrawn="1"/>
            </p:nvGrpSpPr>
            <p:grpSpPr>
              <a:xfrm>
                <a:off x="-2783495" y="11060886"/>
                <a:ext cx="624431" cy="893535"/>
                <a:chOff x="-3958697" y="11117435"/>
                <a:chExt cx="779338" cy="1280430"/>
              </a:xfrm>
            </p:grpSpPr>
            <p:pic>
              <p:nvPicPr>
                <p:cNvPr id="165" name="Picture 164"/>
                <p:cNvPicPr>
                  <a:picLocks noChangeAspect="1"/>
                </p:cNvPicPr>
                <p:nvPr userDrawn="1"/>
              </p:nvPicPr>
              <p:blipFill>
                <a:blip r:embed="rId13"/>
                <a:stretch>
                  <a:fillRect/>
                </a:stretch>
              </p:blipFill>
              <p:spPr>
                <a:xfrm>
                  <a:off x="-3948160" y="11117435"/>
                  <a:ext cx="768801" cy="1090857"/>
                </a:xfrm>
                <a:prstGeom prst="rect">
                  <a:avLst/>
                </a:prstGeom>
              </p:spPr>
            </p:pic>
            <p:sp>
              <p:nvSpPr>
                <p:cNvPr id="166" name="TextBox 165"/>
                <p:cNvSpPr txBox="1"/>
                <p:nvPr userDrawn="1"/>
              </p:nvSpPr>
              <p:spPr>
                <a:xfrm>
                  <a:off x="-3958697" y="12114178"/>
                  <a:ext cx="779337" cy="283687"/>
                </a:xfrm>
                <a:prstGeom prst="rect">
                  <a:avLst/>
                </a:prstGeom>
                <a:solidFill>
                  <a:schemeClr val="accent1"/>
                </a:solidFill>
                <a:ln>
                  <a:noFill/>
                </a:ln>
              </p:spPr>
              <p:txBody>
                <a:bodyPr wrap="square" lIns="91440" tIns="91440" rIns="91440" bIns="91440" rtlCol="0">
                  <a:spAutoFit/>
                </a:bodyPr>
                <a:lstStyle/>
                <a:p>
                  <a:pPr algn="ctr"/>
                  <a:r>
                    <a:rPr lang="en-US" sz="1600" b="1" dirty="0" smtClean="0">
                      <a:solidFill>
                        <a:schemeClr val="tx1"/>
                      </a:solidFill>
                    </a:rPr>
                    <a:t>ORIGINAL</a:t>
                  </a:r>
                  <a:endParaRPr lang="en-US" sz="1600" b="1" dirty="0">
                    <a:solidFill>
                      <a:schemeClr val="tx1"/>
                    </a:solidFill>
                  </a:endParaRPr>
                </a:p>
              </p:txBody>
            </p:sp>
          </p:grpSp>
          <p:grpSp>
            <p:nvGrpSpPr>
              <p:cNvPr id="160" name="Group 159"/>
              <p:cNvGrpSpPr/>
              <p:nvPr userDrawn="1"/>
            </p:nvGrpSpPr>
            <p:grpSpPr>
              <a:xfrm>
                <a:off x="-2033159" y="11060889"/>
                <a:ext cx="1033517" cy="893529"/>
                <a:chOff x="-2921738" y="11200127"/>
                <a:chExt cx="1420279" cy="1227904"/>
              </a:xfrm>
            </p:grpSpPr>
            <p:pic>
              <p:nvPicPr>
                <p:cNvPr id="163" name="Picture 162"/>
                <p:cNvPicPr>
                  <a:picLocks noChangeAspect="1"/>
                </p:cNvPicPr>
                <p:nvPr userDrawn="1"/>
              </p:nvPicPr>
              <p:blipFill>
                <a:blip r:embed="rId13"/>
                <a:stretch>
                  <a:fillRect/>
                </a:stretch>
              </p:blipFill>
              <p:spPr>
                <a:xfrm>
                  <a:off x="-2921738" y="11200127"/>
                  <a:ext cx="1420279" cy="1029694"/>
                </a:xfrm>
                <a:prstGeom prst="rect">
                  <a:avLst/>
                </a:prstGeom>
              </p:spPr>
            </p:pic>
            <p:sp>
              <p:nvSpPr>
                <p:cNvPr id="164" name="TextBox 163"/>
                <p:cNvSpPr txBox="1"/>
                <p:nvPr userDrawn="1"/>
              </p:nvSpPr>
              <p:spPr>
                <a:xfrm>
                  <a:off x="-2918991" y="12175418"/>
                  <a:ext cx="1417532" cy="252613"/>
                </a:xfrm>
                <a:prstGeom prst="rect">
                  <a:avLst/>
                </a:prstGeom>
                <a:solidFill>
                  <a:srgbClr val="FF0000"/>
                </a:solidFill>
              </p:spPr>
              <p:txBody>
                <a:bodyPr wrap="square" lIns="457200" tIns="91440" rIns="457200" bIns="91440" rtlCol="0">
                  <a:spAutoFit/>
                </a:bodyPr>
                <a:lstStyle/>
                <a:p>
                  <a:pPr algn="ctr"/>
                  <a:r>
                    <a:rPr lang="en-US" sz="1400" b="1" dirty="0" smtClean="0">
                      <a:solidFill>
                        <a:schemeClr val="bg1"/>
                      </a:solidFill>
                    </a:rPr>
                    <a:t>DISTORTED</a:t>
                  </a:r>
                  <a:endParaRPr lang="en-US" sz="700" b="1" dirty="0">
                    <a:solidFill>
                      <a:schemeClr val="bg1"/>
                    </a:solidFill>
                  </a:endParaRPr>
                </a:p>
              </p:txBody>
            </p:sp>
          </p:grpSp>
          <p:pic>
            <p:nvPicPr>
              <p:cNvPr id="161" name="Picture 160"/>
              <p:cNvPicPr>
                <a:picLocks noChangeAspect="1"/>
              </p:cNvPicPr>
              <p:nvPr userDrawn="1"/>
            </p:nvPicPr>
            <p:blipFill>
              <a:blip r:embed="rId14"/>
              <a:stretch>
                <a:fillRect/>
              </a:stretch>
            </p:blipFill>
            <p:spPr>
              <a:xfrm>
                <a:off x="-4470427" y="11016658"/>
                <a:ext cx="1098742" cy="847761"/>
              </a:xfrm>
              <a:prstGeom prst="rect">
                <a:avLst/>
              </a:prstGeom>
            </p:spPr>
          </p:pic>
          <p:sp>
            <p:nvSpPr>
              <p:cNvPr id="162" name="TextBox 161"/>
              <p:cNvSpPr txBox="1"/>
              <p:nvPr userDrawn="1"/>
            </p:nvSpPr>
            <p:spPr>
              <a:xfrm>
                <a:off x="-4440600" y="11665645"/>
                <a:ext cx="1035685" cy="325233"/>
              </a:xfrm>
              <a:prstGeom prst="rect">
                <a:avLst/>
              </a:prstGeom>
              <a:noFill/>
            </p:spPr>
            <p:txBody>
              <a:bodyPr wrap="square" lIns="457200" tIns="457200" rIns="457200" bIns="0" rtlCol="0">
                <a:spAutoFit/>
              </a:bodyPr>
              <a:lstStyle/>
              <a:p>
                <a:pPr algn="ctr"/>
                <a:r>
                  <a:rPr lang="en-US" sz="1600" dirty="0" smtClean="0">
                    <a:solidFill>
                      <a:schemeClr val="bg1"/>
                    </a:solidFill>
                  </a:rPr>
                  <a:t>Corner</a:t>
                </a:r>
                <a:r>
                  <a:rPr lang="en-US" sz="1600" baseline="0" dirty="0" smtClean="0">
                    <a:solidFill>
                      <a:schemeClr val="bg1"/>
                    </a:solidFill>
                  </a:rPr>
                  <a:t> handles</a:t>
                </a:r>
                <a:endParaRPr lang="en-US" sz="1600" dirty="0">
                  <a:solidFill>
                    <a:schemeClr val="bg1"/>
                  </a:solidFill>
                </a:endParaRPr>
              </a:p>
            </p:txBody>
          </p:sp>
        </p:grpSp>
        <p:grpSp>
          <p:nvGrpSpPr>
            <p:cNvPr id="154" name="Group 153"/>
            <p:cNvGrpSpPr/>
            <p:nvPr userDrawn="1"/>
          </p:nvGrpSpPr>
          <p:grpSpPr>
            <a:xfrm>
              <a:off x="-10398793" y="27751410"/>
              <a:ext cx="9323012" cy="2453251"/>
              <a:chOff x="-4754996" y="12734136"/>
              <a:chExt cx="4296559" cy="1127128"/>
            </a:xfrm>
          </p:grpSpPr>
          <p:graphicFrame>
            <p:nvGraphicFramePr>
              <p:cNvPr id="155" name="Object 154"/>
              <p:cNvGraphicFramePr>
                <a:graphicFrameLocks noChangeAspect="1"/>
              </p:cNvGraphicFramePr>
              <p:nvPr userDrawn="1">
                <p:extLst>
                  <p:ext uri="{D42A27DB-BD31-4B8C-83A1-F6EECF244321}">
                    <p14:modId xmlns:p14="http://schemas.microsoft.com/office/powerpoint/2010/main" val="1449971961"/>
                  </p:ext>
                </p:extLst>
              </p:nvPr>
            </p:nvGraphicFramePr>
            <p:xfrm>
              <a:off x="-4533347" y="12734142"/>
              <a:ext cx="1828800" cy="1117600"/>
            </p:xfrm>
            <a:graphic>
              <a:graphicData uri="http://schemas.openxmlformats.org/presentationml/2006/ole">
                <mc:AlternateContent xmlns:mc="http://schemas.openxmlformats.org/markup-compatibility/2006">
                  <mc:Choice xmlns:v="urn:schemas-microsoft-com:vml" Requires="v">
                    <p:oleObj spid="_x0000_s2268" name="Image" r:id="rId15" imgW="1828440" imgH="1117440" progId="Photoshop.Image.13">
                      <p:embed/>
                    </p:oleObj>
                  </mc:Choice>
                  <mc:Fallback>
                    <p:oleObj name="Image" r:id="rId15" imgW="1828440" imgH="1117440" progId="Photoshop.Image.13">
                      <p:embed/>
                      <p:pic>
                        <p:nvPicPr>
                          <p:cNvPr id="0" name=""/>
                          <p:cNvPicPr/>
                          <p:nvPr/>
                        </p:nvPicPr>
                        <p:blipFill>
                          <a:blip r:embed="rId16"/>
                          <a:stretch>
                            <a:fillRect/>
                          </a:stretch>
                        </p:blipFill>
                        <p:spPr>
                          <a:xfrm>
                            <a:off x="-4533347" y="12734142"/>
                            <a:ext cx="1828800" cy="1117600"/>
                          </a:xfrm>
                          <a:prstGeom prst="rect">
                            <a:avLst/>
                          </a:prstGeom>
                        </p:spPr>
                      </p:pic>
                    </p:oleObj>
                  </mc:Fallback>
                </mc:AlternateContent>
              </a:graphicData>
            </a:graphic>
          </p:graphicFrame>
          <p:graphicFrame>
            <p:nvGraphicFramePr>
              <p:cNvPr id="156" name="Object 155"/>
              <p:cNvGraphicFramePr>
                <a:graphicFrameLocks noChangeAspect="1"/>
              </p:cNvGraphicFramePr>
              <p:nvPr userDrawn="1">
                <p:extLst>
                  <p:ext uri="{D42A27DB-BD31-4B8C-83A1-F6EECF244321}">
                    <p14:modId xmlns:p14="http://schemas.microsoft.com/office/powerpoint/2010/main" val="358709225"/>
                  </p:ext>
                </p:extLst>
              </p:nvPr>
            </p:nvGraphicFramePr>
            <p:xfrm>
              <a:off x="-2456641" y="12737835"/>
              <a:ext cx="1828800" cy="1117600"/>
            </p:xfrm>
            <a:graphic>
              <a:graphicData uri="http://schemas.openxmlformats.org/presentationml/2006/ole">
                <mc:AlternateContent xmlns:mc="http://schemas.openxmlformats.org/markup-compatibility/2006">
                  <mc:Choice xmlns:v="urn:schemas-microsoft-com:vml" Requires="v">
                    <p:oleObj spid="_x0000_s2269" name="Image" r:id="rId17" imgW="1828440" imgH="1117440" progId="Photoshop.Image.13">
                      <p:embed/>
                    </p:oleObj>
                  </mc:Choice>
                  <mc:Fallback>
                    <p:oleObj name="Image" r:id="rId17" imgW="1828440" imgH="1117440" progId="Photoshop.Image.13">
                      <p:embed/>
                      <p:pic>
                        <p:nvPicPr>
                          <p:cNvPr id="0" name=""/>
                          <p:cNvPicPr/>
                          <p:nvPr/>
                        </p:nvPicPr>
                        <p:blipFill>
                          <a:blip r:embed="rId18"/>
                          <a:stretch>
                            <a:fillRect/>
                          </a:stretch>
                        </p:blipFill>
                        <p:spPr>
                          <a:xfrm>
                            <a:off x="-2456641" y="12737835"/>
                            <a:ext cx="1828800" cy="1117600"/>
                          </a:xfrm>
                          <a:prstGeom prst="rect">
                            <a:avLst/>
                          </a:prstGeom>
                        </p:spPr>
                      </p:pic>
                    </p:oleObj>
                  </mc:Fallback>
                </mc:AlternateContent>
              </a:graphicData>
            </a:graphic>
          </p:graphicFrame>
          <p:sp>
            <p:nvSpPr>
              <p:cNvPr id="157" name="TextBox 156"/>
              <p:cNvSpPr txBox="1"/>
              <p:nvPr userDrawn="1"/>
            </p:nvSpPr>
            <p:spPr>
              <a:xfrm rot="16200000">
                <a:off x="-5235785" y="13214925"/>
                <a:ext cx="1117601" cy="156024"/>
              </a:xfrm>
              <a:prstGeom prst="rect">
                <a:avLst/>
              </a:prstGeom>
              <a:noFill/>
            </p:spPr>
            <p:txBody>
              <a:bodyPr wrap="square" lIns="91440" tIns="91440" rIns="91440" bIns="0" rtlCol="0">
                <a:spAutoFit/>
              </a:bodyPr>
              <a:lstStyle/>
              <a:p>
                <a:pPr algn="ctr"/>
                <a:r>
                  <a:rPr lang="en-US" sz="1600" dirty="0" smtClean="0">
                    <a:solidFill>
                      <a:srgbClr val="92D050"/>
                    </a:solidFill>
                  </a:rPr>
                  <a:t>Good</a:t>
                </a:r>
                <a:r>
                  <a:rPr lang="en-US" sz="1600" baseline="0" dirty="0" smtClean="0">
                    <a:solidFill>
                      <a:srgbClr val="92D050"/>
                    </a:solidFill>
                  </a:rPr>
                  <a:t> </a:t>
                </a:r>
                <a:r>
                  <a:rPr lang="en-US" sz="1600" baseline="0" dirty="0" smtClean="0">
                    <a:solidFill>
                      <a:schemeClr val="bg1"/>
                    </a:solidFill>
                  </a:rPr>
                  <a:t>printing quality</a:t>
                </a:r>
                <a:endParaRPr lang="en-US" sz="1600" dirty="0">
                  <a:solidFill>
                    <a:schemeClr val="bg1"/>
                  </a:solidFill>
                </a:endParaRPr>
              </a:p>
            </p:txBody>
          </p:sp>
          <p:sp>
            <p:nvSpPr>
              <p:cNvPr id="158" name="TextBox 157"/>
              <p:cNvSpPr txBox="1"/>
              <p:nvPr userDrawn="1"/>
            </p:nvSpPr>
            <p:spPr>
              <a:xfrm rot="16200000">
                <a:off x="-1095250" y="13224452"/>
                <a:ext cx="1117601" cy="156024"/>
              </a:xfrm>
              <a:prstGeom prst="rect">
                <a:avLst/>
              </a:prstGeom>
              <a:noFill/>
            </p:spPr>
            <p:txBody>
              <a:bodyPr wrap="square" lIns="91440" tIns="91440" rIns="91440" bIns="0" rtlCol="0">
                <a:spAutoFit/>
              </a:bodyPr>
              <a:lstStyle/>
              <a:p>
                <a:pPr algn="ctr"/>
                <a:r>
                  <a:rPr lang="en-US" sz="1600" dirty="0" smtClean="0">
                    <a:solidFill>
                      <a:srgbClr val="FF0000"/>
                    </a:solidFill>
                  </a:rPr>
                  <a:t>Bad </a:t>
                </a:r>
                <a:r>
                  <a:rPr lang="en-US" sz="1600" dirty="0" smtClean="0">
                    <a:solidFill>
                      <a:schemeClr val="bg1"/>
                    </a:solidFill>
                  </a:rPr>
                  <a:t>printing quality</a:t>
                </a:r>
                <a:endParaRPr lang="en-US" sz="1600" dirty="0">
                  <a:solidFill>
                    <a:schemeClr val="bg1"/>
                  </a:solidFill>
                </a:endParaRPr>
              </a:p>
            </p:txBody>
          </p:sp>
        </p:grpSp>
      </p:grpSp>
      <p:sp>
        <p:nvSpPr>
          <p:cNvPr id="59" name="TextBox 59"/>
          <p:cNvSpPr txBox="1"/>
          <p:nvPr userDrawn="1"/>
        </p:nvSpPr>
        <p:spPr>
          <a:xfrm>
            <a:off x="44487207" y="31252859"/>
            <a:ext cx="7629577" cy="1399638"/>
          </a:xfrm>
          <a:prstGeom prst="rect">
            <a:avLst/>
          </a:prstGeom>
          <a:noFill/>
        </p:spPr>
        <p:txBody>
          <a:bodyPr wrap="square" lIns="65304" tIns="32651" rIns="65304" bIns="32651" rtlCol="0">
            <a:spAutoFit/>
          </a:bodyPr>
          <a:lst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a:lstStyle>
          <a:p>
            <a:pPr marL="280988" indent="-280988">
              <a:lnSpc>
                <a:spcPts val="2600"/>
              </a:lnSpc>
            </a:pPr>
            <a:r>
              <a:rPr lang="en-US" sz="2800" dirty="0" smtClean="0">
                <a:solidFill>
                  <a:schemeClr val="bg1"/>
                </a:solidFill>
              </a:rPr>
              <a:t>©2015</a:t>
            </a:r>
            <a:r>
              <a:rPr lang="en-US" sz="2800" baseline="0" dirty="0" smtClean="0">
                <a:solidFill>
                  <a:schemeClr val="bg1"/>
                </a:solidFill>
              </a:rPr>
              <a:t> </a:t>
            </a:r>
            <a:r>
              <a:rPr lang="en-US" sz="2800" dirty="0" smtClean="0">
                <a:solidFill>
                  <a:schemeClr val="bg1"/>
                </a:solidFill>
              </a:rPr>
              <a:t>PosterPresentations.com</a:t>
            </a:r>
            <a:br>
              <a:rPr lang="en-US" sz="2800" dirty="0" smtClean="0">
                <a:solidFill>
                  <a:schemeClr val="bg1"/>
                </a:solidFill>
              </a:rPr>
            </a:br>
            <a:r>
              <a:rPr lang="en-US" sz="2400" dirty="0" smtClean="0">
                <a:solidFill>
                  <a:schemeClr val="bg1"/>
                </a:solidFill>
              </a:rPr>
              <a:t>2117 Fourth Street ,</a:t>
            </a:r>
            <a:r>
              <a:rPr lang="en-US" sz="2400" baseline="0" dirty="0" smtClean="0">
                <a:solidFill>
                  <a:schemeClr val="bg1"/>
                </a:solidFill>
              </a:rPr>
              <a:t> Unit C        </a:t>
            </a:r>
          </a:p>
          <a:p>
            <a:pPr marL="280988" indent="0">
              <a:lnSpc>
                <a:spcPts val="2600"/>
              </a:lnSpc>
            </a:pPr>
            <a:r>
              <a:rPr lang="en-US" sz="2400" baseline="0" dirty="0" smtClean="0">
                <a:solidFill>
                  <a:schemeClr val="bg1"/>
                </a:solidFill>
              </a:rPr>
              <a:t>Berkeley CA </a:t>
            </a:r>
            <a:r>
              <a:rPr lang="en-US" sz="2000" baseline="0" dirty="0" smtClean="0">
                <a:solidFill>
                  <a:schemeClr val="bg1"/>
                </a:solidFill>
              </a:rPr>
              <a:t>94710</a:t>
            </a:r>
            <a:r>
              <a:rPr lang="en-US" sz="2400" baseline="0" dirty="0" smtClean="0">
                <a:solidFill>
                  <a:schemeClr val="bg1"/>
                </a:solidFill>
              </a:rPr>
              <a:t/>
            </a:r>
            <a:br>
              <a:rPr lang="en-US" sz="2400" baseline="0" dirty="0" smtClean="0">
                <a:solidFill>
                  <a:schemeClr val="bg1"/>
                </a:solidFill>
              </a:rPr>
            </a:br>
            <a:r>
              <a:rPr lang="en-US" sz="2400" b="1" baseline="0" dirty="0" smtClean="0">
                <a:solidFill>
                  <a:srgbClr val="FFFF00"/>
                </a:solidFill>
              </a:rPr>
              <a:t>posterpresenter@gmail.com</a:t>
            </a:r>
            <a:endParaRPr lang="en-US" sz="2800" b="1" dirty="0">
              <a:solidFill>
                <a:srgbClr val="FFFF00"/>
              </a:solidFill>
            </a:endParaRPr>
          </a:p>
        </p:txBody>
      </p:sp>
      <p:grpSp>
        <p:nvGrpSpPr>
          <p:cNvPr id="62" name="Group 61"/>
          <p:cNvGrpSpPr/>
          <p:nvPr userDrawn="1"/>
        </p:nvGrpSpPr>
        <p:grpSpPr>
          <a:xfrm>
            <a:off x="-122803" y="-102882"/>
            <a:ext cx="44373863" cy="33075071"/>
            <a:chOff x="-109728" y="0"/>
            <a:chExt cx="44267567" cy="32991552"/>
          </a:xfrm>
        </p:grpSpPr>
        <p:sp>
          <p:nvSpPr>
            <p:cNvPr id="63" name="Freeform 62"/>
            <p:cNvSpPr/>
            <p:nvPr userDrawn="1"/>
          </p:nvSpPr>
          <p:spPr>
            <a:xfrm>
              <a:off x="-38239" y="18087"/>
              <a:ext cx="43929439" cy="32973465"/>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79000">
                  <a:schemeClr val="accent2">
                    <a:lumMod val="40000"/>
                    <a:lumOff val="60000"/>
                  </a:schemeClr>
                </a:gs>
                <a:gs pos="13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Freeform 63"/>
            <p:cNvSpPr/>
            <p:nvPr userDrawn="1"/>
          </p:nvSpPr>
          <p:spPr>
            <a:xfrm flipH="1" flipV="1">
              <a:off x="-38240" y="18087"/>
              <a:ext cx="43929437" cy="32956498"/>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41000">
                  <a:schemeClr val="bg2"/>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64"/>
            <p:cNvSpPr/>
            <p:nvPr userDrawn="1"/>
          </p:nvSpPr>
          <p:spPr>
            <a:xfrm>
              <a:off x="-109728" y="0"/>
              <a:ext cx="44000928" cy="32991552"/>
            </a:xfrm>
            <a:custGeom>
              <a:avLst/>
              <a:gdLst>
                <a:gd name="connsiteX0" fmla="*/ 36576 w 39026592"/>
                <a:gd name="connsiteY0" fmla="*/ 0 h 30614112"/>
                <a:gd name="connsiteX1" fmla="*/ 15837408 w 39026592"/>
                <a:gd name="connsiteY1" fmla="*/ 30614112 h 30614112"/>
                <a:gd name="connsiteX2" fmla="*/ 39026592 w 39026592"/>
                <a:gd name="connsiteY2" fmla="*/ 13350240 h 30614112"/>
                <a:gd name="connsiteX3" fmla="*/ 0 w 39026592"/>
                <a:gd name="connsiteY3" fmla="*/ 73152 h 30614112"/>
                <a:gd name="connsiteX4" fmla="*/ 109728 w 39026592"/>
                <a:gd name="connsiteY4" fmla="*/ 146304 h 30614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6592" h="30614112">
                  <a:moveTo>
                    <a:pt x="36576" y="0"/>
                  </a:moveTo>
                  <a:lnTo>
                    <a:pt x="15837408" y="30614112"/>
                  </a:lnTo>
                  <a:lnTo>
                    <a:pt x="39026592" y="13350240"/>
                  </a:lnTo>
                  <a:lnTo>
                    <a:pt x="0" y="73152"/>
                  </a:lnTo>
                  <a:lnTo>
                    <a:pt x="109728" y="146304"/>
                  </a:lnTo>
                </a:path>
              </a:pathLst>
            </a:custGeom>
            <a:gradFill flip="none" rotWithShape="1">
              <a:gsLst>
                <a:gs pos="0">
                  <a:schemeClr val="bg1"/>
                </a:gs>
                <a:gs pos="76000">
                  <a:schemeClr val="accent1">
                    <a:lumMod val="30000"/>
                    <a:lumOff val="70000"/>
                    <a:alpha val="0"/>
                  </a:scheme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36"/>
            <p:cNvSpPr>
              <a:spLocks noChangeArrowheads="1"/>
            </p:cNvSpPr>
            <p:nvPr/>
          </p:nvSpPr>
          <p:spPr bwMode="auto">
            <a:xfrm>
              <a:off x="266639" y="339852"/>
              <a:ext cx="43891200" cy="4800600"/>
            </a:xfrm>
            <a:prstGeom prst="rect">
              <a:avLst/>
            </a:prstGeom>
            <a:noFill/>
            <a:ln w="9525">
              <a:noFill/>
              <a:miter lim="800000"/>
              <a:headEnd/>
              <a:tailEnd/>
            </a:ln>
            <a:effectLst/>
          </p:spPr>
          <p:txBody>
            <a:bodyPr wrap="none" lIns="91436" tIns="45717" rIns="91436" bIns="45717" anchor="ctr"/>
            <a:lstStyle/>
            <a:p>
              <a:pPr>
                <a:defRPr/>
              </a:pPr>
              <a:endParaRPr lang="en-US" dirty="0"/>
            </a:p>
          </p:txBody>
        </p:sp>
      </p:grpSp>
      <p:sp>
        <p:nvSpPr>
          <p:cNvPr id="67" name="Text Box 14"/>
          <p:cNvSpPr txBox="1">
            <a:spLocks noChangeArrowheads="1"/>
          </p:cNvSpPr>
          <p:nvPr userDrawn="1"/>
        </p:nvSpPr>
        <p:spPr bwMode="auto">
          <a:xfrm>
            <a:off x="1603881" y="32173892"/>
            <a:ext cx="2514600" cy="356825"/>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700" b="1" dirty="0" smtClean="0">
                <a:solidFill>
                  <a:schemeClr val="bg1">
                    <a:lumMod val="75000"/>
                  </a:schemeClr>
                </a:solidFill>
                <a:latin typeface="Arial" charset="0"/>
              </a:rPr>
              <a:t>RESEARCH POSTER PRESENTATION </a:t>
            </a:r>
            <a:r>
              <a:rPr lang="en-US" sz="700" b="1" dirty="0">
                <a:solidFill>
                  <a:schemeClr val="bg1">
                    <a:lumMod val="75000"/>
                  </a:schemeClr>
                </a:solidFill>
                <a:latin typeface="Arial" charset="0"/>
              </a:rPr>
              <a:t>DESIGN © </a:t>
            </a:r>
            <a:r>
              <a:rPr lang="en-US" sz="700" b="1" dirty="0" smtClean="0">
                <a:solidFill>
                  <a:schemeClr val="bg1">
                    <a:lumMod val="75000"/>
                  </a:schemeClr>
                </a:solidFill>
                <a:latin typeface="Arial" charset="0"/>
              </a:rPr>
              <a:t>2015</a:t>
            </a:r>
            <a:endParaRPr lang="en-US" sz="700" b="1" dirty="0">
              <a:solidFill>
                <a:schemeClr val="bg1">
                  <a:lumMod val="75000"/>
                </a:schemeClr>
              </a:solidFill>
              <a:latin typeface="Arial" charset="0"/>
            </a:endParaRP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spTree>
  </p:cSld>
  <p:clrMap bg1="lt1" tx1="dk1" bg2="lt2" tx2="dk2" accent1="accent1" accent2="accent2" accent3="accent3" accent4="accent4" accent5="accent5" accent6="accent6" hlink="hlink" folHlink="folHlink"/>
  <p:sldLayoutIdLst>
    <p:sldLayoutId id="2147483658" r:id="rId1"/>
  </p:sldLayoutIdLst>
  <p:timing>
    <p:tnLst>
      <p:par>
        <p:cTn id="1" dur="indefinite" restart="never" nodeType="tmRoot"/>
      </p:par>
    </p:tnLst>
  </p:timing>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904" userDrawn="1">
          <p15:clr>
            <a:srgbClr val="F26B43"/>
          </p15:clr>
        </p15:guide>
        <p15:guide id="3" pos="9360" userDrawn="1">
          <p15:clr>
            <a:srgbClr val="F26B43"/>
          </p15:clr>
        </p15:guide>
        <p15:guide id="4" pos="1828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107" name="Group 106"/>
          <p:cNvGrpSpPr/>
          <p:nvPr userDrawn="1"/>
        </p:nvGrpSpPr>
        <p:grpSpPr>
          <a:xfrm>
            <a:off x="-11225189" y="32851"/>
            <a:ext cx="11018865" cy="32918401"/>
            <a:chOff x="-11225189" y="-1"/>
            <a:chExt cx="11018865" cy="32918401"/>
          </a:xfrm>
        </p:grpSpPr>
        <p:sp>
          <p:nvSpPr>
            <p:cNvPr id="108" name="Rectangle 107"/>
            <p:cNvSpPr/>
            <p:nvPr/>
          </p:nvSpPr>
          <p:spPr>
            <a:xfrm>
              <a:off x="-11216136" y="-1"/>
              <a:ext cx="11009812" cy="3291840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marL="0" marR="0" indent="0" algn="ctr" defTabSz="1518341" rtl="0" eaLnBrk="1" fontAlgn="auto" latinLnBrk="0" hangingPunct="1">
                <a:lnSpc>
                  <a:spcPct val="100000"/>
                </a:lnSpc>
                <a:spcBef>
                  <a:spcPts val="0"/>
                </a:spcBef>
                <a:spcAft>
                  <a:spcPts val="0"/>
                </a:spcAft>
                <a:buClrTx/>
                <a:buSzTx/>
                <a:buFontTx/>
                <a:buNone/>
                <a:tabLst/>
                <a:defRPr/>
              </a:pPr>
              <a:r>
                <a:rPr lang="en-US" sz="3200" b="1" spc="0" dirty="0" smtClean="0">
                  <a:solidFill>
                    <a:srgbClr val="FF0000"/>
                  </a:solidFill>
                  <a:latin typeface="Trebuchet MS" pitchFamily="34" charset="0"/>
                </a:rPr>
                <a:t>(—THIS SIDEBAR DOES NOT PRINT—)</a:t>
              </a:r>
              <a:endParaRPr lang="en-US" sz="3200" b="1" spc="600" dirty="0" smtClean="0">
                <a:solidFill>
                  <a:schemeClr val="bg1"/>
                </a:solidFill>
                <a:latin typeface="Trebuchet MS" pitchFamily="34" charset="0"/>
              </a:endParaRPr>
            </a:p>
            <a:p>
              <a:pPr algn="ctr"/>
              <a:r>
                <a:rPr lang="en-US" sz="4000" b="1" spc="600" dirty="0" smtClean="0">
                  <a:solidFill>
                    <a:schemeClr val="bg1"/>
                  </a:solidFill>
                  <a:latin typeface="Trebuchet MS" pitchFamily="34" charset="0"/>
                </a:rPr>
                <a:t>DESIGN</a:t>
              </a:r>
              <a:r>
                <a:rPr lang="en-US" sz="4000" b="1" spc="600" baseline="0" dirty="0" smtClean="0">
                  <a:solidFill>
                    <a:schemeClr val="bg1"/>
                  </a:solidFill>
                  <a:latin typeface="Trebuchet MS" pitchFamily="34" charset="0"/>
                </a:rPr>
                <a:t> </a:t>
              </a:r>
              <a:r>
                <a:rPr lang="en-US" sz="4000" b="1" spc="600" dirty="0" smtClean="0">
                  <a:solidFill>
                    <a:schemeClr val="bg1"/>
                  </a:solidFill>
                  <a:latin typeface="Trebuchet MS" pitchFamily="34" charset="0"/>
                </a:rPr>
                <a:t>GUIDE</a:t>
              </a:r>
            </a:p>
            <a:p>
              <a:pPr algn="ctr"/>
              <a:endParaRPr lang="en-US" sz="2800" b="1" dirty="0" smtClean="0">
                <a:latin typeface="Trebuchet MS" pitchFamily="34" charset="0"/>
              </a:endParaRPr>
            </a:p>
            <a:p>
              <a:pPr defTabSz="3765639"/>
              <a:r>
                <a:rPr lang="en-US" sz="2800" i="0" dirty="0" smtClean="0">
                  <a:latin typeface="Trebuchet MS" pitchFamily="34" charset="0"/>
                </a:rPr>
                <a:t>This PowerPoint</a:t>
              </a:r>
              <a:r>
                <a:rPr lang="en-US" sz="2800" i="0" baseline="0" dirty="0" smtClean="0">
                  <a:latin typeface="Trebuchet MS" pitchFamily="34" charset="0"/>
                </a:rPr>
                <a:t> </a:t>
              </a:r>
              <a:r>
                <a:rPr lang="en-US" sz="2800" i="0" dirty="0" smtClean="0">
                  <a:latin typeface="Trebuchet MS" pitchFamily="34" charset="0"/>
                </a:rPr>
                <a:t>2007 template produces</a:t>
              </a:r>
              <a:r>
                <a:rPr lang="en-US" sz="2800" i="0" baseline="0" dirty="0" smtClean="0">
                  <a:latin typeface="Trebuchet MS" pitchFamily="34" charset="0"/>
                </a:rPr>
                <a:t> </a:t>
              </a:r>
              <a:r>
                <a:rPr lang="en-US" sz="2800" i="0" dirty="0" smtClean="0">
                  <a:latin typeface="Trebuchet MS" pitchFamily="34" charset="0"/>
                </a:rPr>
                <a:t>a 36”x48” presentation poster. </a:t>
              </a:r>
              <a:r>
                <a:rPr lang="en-US" sz="2800" dirty="0" smtClean="0">
                  <a:latin typeface="Trebuchet MS" pitchFamily="34" charset="0"/>
                </a:rPr>
                <a:t>You</a:t>
              </a:r>
              <a:r>
                <a:rPr lang="en-US" sz="2800" baseline="0" dirty="0" smtClean="0">
                  <a:latin typeface="Trebuchet MS" pitchFamily="34" charset="0"/>
                </a:rPr>
                <a:t> can u</a:t>
              </a:r>
              <a:r>
                <a:rPr lang="en-US" sz="2800" dirty="0" smtClean="0">
                  <a:latin typeface="Trebuchet MS" pitchFamily="34" charset="0"/>
                </a:rPr>
                <a:t>se</a:t>
              </a:r>
              <a:r>
                <a:rPr lang="en-US" sz="2800" baseline="0" dirty="0" smtClean="0">
                  <a:latin typeface="Trebuchet MS" pitchFamily="34" charset="0"/>
                </a:rPr>
                <a:t> it to create your research poster and </a:t>
              </a:r>
              <a:r>
                <a:rPr lang="en-US" sz="2800" dirty="0" smtClean="0">
                  <a:latin typeface="Trebuchet MS" pitchFamily="34" charset="0"/>
                </a:rPr>
                <a:t>save valuable time placing titles, subtitles,</a:t>
              </a:r>
              <a:r>
                <a:rPr lang="en-US" sz="2800" baseline="0" dirty="0" smtClean="0">
                  <a:latin typeface="Trebuchet MS" pitchFamily="34" charset="0"/>
                </a:rPr>
                <a:t> text, and graphics</a:t>
              </a:r>
              <a:r>
                <a:rPr lang="en-US" sz="2800" dirty="0" smtClean="0">
                  <a:latin typeface="Trebuchet MS" pitchFamily="34" charset="0"/>
                </a:rPr>
                <a:t>. </a:t>
              </a:r>
            </a:p>
            <a:p>
              <a:pPr defTabSz="3765639"/>
              <a:endParaRPr lang="en-US" sz="2800" dirty="0" smtClean="0">
                <a:latin typeface="Trebuchet MS" pitchFamily="34" charset="0"/>
              </a:endParaRPr>
            </a:p>
            <a:p>
              <a:pPr defTabSz="4389219"/>
              <a:r>
                <a:rPr lang="en-US" sz="2800" dirty="0" smtClean="0">
                  <a:latin typeface="Trebuchet MS" pitchFamily="34" charset="0"/>
                </a:rPr>
                <a:t>We provide a series of online tutorials that will guide you through the poster design process and answer your poster production questions. To view our template tutorials, go online to </a:t>
              </a:r>
              <a:r>
                <a:rPr lang="en-US" sz="2800" b="1" dirty="0" smtClean="0">
                  <a:solidFill>
                    <a:srgbClr val="FFC000"/>
                  </a:solidFill>
                  <a:latin typeface="Trebuchet MS" pitchFamily="34" charset="0"/>
                </a:rPr>
                <a:t>PosterPresentations.com</a:t>
              </a:r>
              <a:r>
                <a:rPr lang="en-US" sz="2800" b="1" dirty="0" smtClean="0">
                  <a:solidFill>
                    <a:schemeClr val="bg1"/>
                  </a:solidFill>
                  <a:latin typeface="Trebuchet MS" pitchFamily="34" charset="0"/>
                </a:rPr>
                <a:t> </a:t>
              </a:r>
              <a:r>
                <a:rPr lang="en-US" sz="2800" dirty="0" smtClean="0">
                  <a:solidFill>
                    <a:schemeClr val="bg1"/>
                  </a:solidFill>
                  <a:latin typeface="Trebuchet MS" pitchFamily="34" charset="0"/>
                </a:rPr>
                <a:t>and click on HELP DESK.</a:t>
              </a:r>
            </a:p>
            <a:p>
              <a:pPr defTabSz="4389219"/>
              <a:endParaRPr lang="en-US" sz="2800" dirty="0" smtClean="0">
                <a:latin typeface="Trebuchet MS" pitchFamily="34" charset="0"/>
              </a:endParaRPr>
            </a:p>
            <a:p>
              <a:pPr defTabSz="4389219"/>
              <a:r>
                <a:rPr lang="en-US" sz="2800" dirty="0" smtClean="0">
                  <a:solidFill>
                    <a:schemeClr val="bg1"/>
                  </a:solidFill>
                  <a:latin typeface="Trebuchet MS" pitchFamily="34" charset="0"/>
                </a:rPr>
                <a:t>When</a:t>
              </a:r>
              <a:r>
                <a:rPr lang="en-US" sz="2800" baseline="0" dirty="0" smtClean="0">
                  <a:solidFill>
                    <a:schemeClr val="bg1"/>
                  </a:solidFill>
                  <a:latin typeface="Trebuchet MS" pitchFamily="34" charset="0"/>
                </a:rPr>
                <a:t> you are ready to print your poster</a:t>
              </a:r>
              <a:r>
                <a:rPr lang="en-US" sz="2800" dirty="0" smtClean="0">
                  <a:solidFill>
                    <a:schemeClr val="bg1"/>
                  </a:solidFill>
                  <a:latin typeface="Trebuchet MS" pitchFamily="34" charset="0"/>
                </a:rPr>
                <a:t>,</a:t>
              </a:r>
              <a:r>
                <a:rPr lang="en-US" sz="2800" baseline="0" dirty="0" smtClean="0">
                  <a:solidFill>
                    <a:schemeClr val="bg1"/>
                  </a:solidFill>
                  <a:latin typeface="Trebuchet MS" pitchFamily="34" charset="0"/>
                </a:rPr>
                <a:t> go online to </a:t>
              </a:r>
              <a:r>
                <a:rPr lang="en-US" sz="2800" b="0" dirty="0" smtClean="0">
                  <a:solidFill>
                    <a:schemeClr val="bg1"/>
                  </a:solidFill>
                  <a:latin typeface="Trebuchet MS" pitchFamily="34" charset="0"/>
                </a:rPr>
                <a:t>PosterPresentations.com</a:t>
              </a:r>
              <a:r>
                <a:rPr lang="en-US" sz="2800" dirty="0" smtClean="0">
                  <a:solidFill>
                    <a:schemeClr val="bg1"/>
                  </a:solidFill>
                  <a:latin typeface="Trebuchet MS" pitchFamily="34" charset="0"/>
                </a:rPr>
                <a:t/>
              </a:r>
              <a:br>
                <a:rPr lang="en-US" sz="2800" dirty="0" smtClean="0">
                  <a:solidFill>
                    <a:schemeClr val="bg1"/>
                  </a:solidFill>
                  <a:latin typeface="Trebuchet MS" pitchFamily="34" charset="0"/>
                </a:rPr>
              </a:br>
              <a:endParaRPr lang="en-US" sz="2800" dirty="0" smtClean="0">
                <a:solidFill>
                  <a:schemeClr val="bg1"/>
                </a:solidFill>
                <a:latin typeface="Trebuchet MS" pitchFamily="34" charset="0"/>
              </a:endParaRPr>
            </a:p>
            <a:p>
              <a:pPr algn="l" defTabSz="3765639"/>
              <a:r>
                <a:rPr lang="en-US" sz="2800" b="0" dirty="0" smtClean="0">
                  <a:solidFill>
                    <a:schemeClr val="bg1"/>
                  </a:solidFill>
                  <a:latin typeface="Trebuchet MS" pitchFamily="34" charset="0"/>
                </a:rPr>
                <a:t>Need</a:t>
              </a:r>
              <a:r>
                <a:rPr lang="en-US" sz="2800" b="0" baseline="0" dirty="0" smtClean="0">
                  <a:solidFill>
                    <a:schemeClr val="bg1"/>
                  </a:solidFill>
                  <a:latin typeface="Trebuchet MS" pitchFamily="34" charset="0"/>
                </a:rPr>
                <a:t> assistance? Call us at </a:t>
              </a:r>
              <a:r>
                <a:rPr lang="en-US" sz="2800" b="0" dirty="0" smtClean="0">
                  <a:solidFill>
                    <a:srgbClr val="FFC000"/>
                  </a:solidFill>
                  <a:latin typeface="Trebuchet MS" pitchFamily="34" charset="0"/>
                </a:rPr>
                <a:t>1.510.649.3001</a:t>
              </a:r>
            </a:p>
            <a:p>
              <a:pPr algn="l" defTabSz="3765639"/>
              <a:endParaRPr lang="en-US" sz="3600" b="1" dirty="0" smtClean="0">
                <a:solidFill>
                  <a:srgbClr val="FFFF00"/>
                </a:solidFill>
                <a:latin typeface="Trebuchet MS" pitchFamily="34" charset="0"/>
              </a:endParaRPr>
            </a:p>
            <a:p>
              <a:pPr algn="ctr"/>
              <a:endParaRPr lang="en-US" sz="2400" b="1" dirty="0" smtClean="0">
                <a:solidFill>
                  <a:schemeClr val="bg1"/>
                </a:solidFill>
                <a:latin typeface="Trebuchet MS" pitchFamily="34" charset="0"/>
              </a:endParaRPr>
            </a:p>
            <a:p>
              <a:pPr algn="ctr"/>
              <a:r>
                <a:rPr lang="en-US" sz="4000" b="1" spc="600" dirty="0" smtClean="0">
                  <a:solidFill>
                    <a:schemeClr val="bg1"/>
                  </a:solidFill>
                  <a:latin typeface="Trebuchet MS" pitchFamily="34" charset="0"/>
                </a:rPr>
                <a:t>QUICK START</a:t>
              </a:r>
            </a:p>
            <a:p>
              <a:pPr algn="ctr"/>
              <a:endParaRPr lang="en-US" sz="3200" b="1" baseline="0" dirty="0" smtClean="0">
                <a:solidFill>
                  <a:schemeClr val="bg1"/>
                </a:solidFill>
                <a:latin typeface="Trebuchet MS" pitchFamily="34" charset="0"/>
              </a:endParaRPr>
            </a:p>
            <a:p>
              <a:pPr algn="ctr"/>
              <a:r>
                <a:rPr lang="en-US" sz="3200" b="1" baseline="0" dirty="0" smtClean="0">
                  <a:solidFill>
                    <a:srgbClr val="FFC000"/>
                  </a:solidFill>
                  <a:latin typeface="Trebuchet MS" pitchFamily="34" charset="0"/>
                </a:rPr>
                <a:t>Zoom in and out</a:t>
              </a:r>
            </a:p>
            <a:p>
              <a:pPr marL="1892300" indent="-1892300" algn="l" defTabSz="850900"/>
              <a:r>
                <a:rPr lang="en-US" sz="2400" b="0" baseline="0" dirty="0" smtClean="0">
                  <a:solidFill>
                    <a:schemeClr val="bg1"/>
                  </a:solidFill>
                  <a:latin typeface="Trebuchet MS" pitchFamily="34" charset="0"/>
                </a:rPr>
                <a:t>	</a:t>
              </a:r>
              <a:r>
                <a:rPr lang="en-US" sz="2400" b="0" baseline="0" dirty="0" smtClean="0">
                  <a:solidFill>
                    <a:schemeClr val="bg1">
                      <a:lumMod val="75000"/>
                    </a:schemeClr>
                  </a:solidFill>
                  <a:latin typeface="Trebuchet MS" pitchFamily="34" charset="0"/>
                </a:rPr>
                <a:t>As you work on your poster zoom in and out to the level that is more comfortable to you. </a:t>
              </a:r>
            </a:p>
            <a:p>
              <a:pPr marL="1892300" indent="-1892300" algn="l" defTabSz="850900"/>
              <a:r>
                <a:rPr lang="en-US" sz="2400" b="1" baseline="0" dirty="0" smtClean="0">
                  <a:solidFill>
                    <a:schemeClr val="bg1">
                      <a:lumMod val="75000"/>
                    </a:schemeClr>
                  </a:solidFill>
                  <a:latin typeface="Trebuchet MS" pitchFamily="34" charset="0"/>
                </a:rPr>
                <a:t>	</a:t>
              </a:r>
              <a:r>
                <a:rPr lang="en-US" sz="2400" b="0" baseline="0" dirty="0" smtClean="0">
                  <a:solidFill>
                    <a:schemeClr val="bg1">
                      <a:lumMod val="75000"/>
                    </a:schemeClr>
                  </a:solidFill>
                  <a:latin typeface="Trebuchet MS" pitchFamily="34" charset="0"/>
                </a:rPr>
                <a:t>Go to VIEW &gt; ZOOM.</a:t>
              </a:r>
            </a:p>
            <a:p>
              <a:pPr algn="l"/>
              <a:endParaRPr lang="en-US" sz="2800" b="0" baseline="0" dirty="0" smtClean="0">
                <a:solidFill>
                  <a:schemeClr val="bg1"/>
                </a:solidFill>
                <a:latin typeface="Trebuchet MS" pitchFamily="34" charset="0"/>
              </a:endParaRPr>
            </a:p>
            <a:p>
              <a:pPr algn="ctr"/>
              <a:r>
                <a:rPr lang="en-US" sz="3200" b="1" baseline="0" dirty="0" smtClean="0">
                  <a:solidFill>
                    <a:srgbClr val="FFC000"/>
                  </a:solidFill>
                  <a:latin typeface="Trebuchet MS" pitchFamily="34" charset="0"/>
                </a:rPr>
                <a:t>Title, Authors, and Affiliations</a:t>
              </a:r>
            </a:p>
            <a:p>
              <a:pPr algn="l"/>
              <a:r>
                <a:rPr lang="en-US" sz="2400" b="0" baseline="0" dirty="0" smtClean="0">
                  <a:solidFill>
                    <a:schemeClr val="bg1">
                      <a:lumMod val="75000"/>
                    </a:schemeClr>
                  </a:solidFill>
                  <a:latin typeface="Trebuchet MS" pitchFamily="34" charset="0"/>
                </a:rPr>
                <a:t>Start designing your poster by adding the title, the names of the authors, and the affiliated institutions. </a:t>
              </a:r>
              <a:r>
                <a:rPr lang="en-US" sz="2400" b="0" spc="0" baseline="0" dirty="0" smtClean="0">
                  <a:solidFill>
                    <a:schemeClr val="bg1">
                      <a:lumMod val="75000"/>
                    </a:schemeClr>
                  </a:solidFill>
                  <a:latin typeface="Trebuchet MS" pitchFamily="34" charset="0"/>
                </a:rPr>
                <a:t>You can type or paste text into the provided boxes. The template will automatically adjust the size of your text to fit the title box. You can manually override this feature and change the size of your text. </a:t>
              </a:r>
            </a:p>
            <a:p>
              <a:pPr algn="l"/>
              <a:endParaRPr lang="en-US" sz="2400" b="0" spc="0" baseline="0" dirty="0" smtClean="0">
                <a:solidFill>
                  <a:schemeClr val="bg1">
                    <a:lumMod val="75000"/>
                  </a:schemeClr>
                </a:solidFill>
                <a:latin typeface="Trebuchet MS" pitchFamily="34" charset="0"/>
              </a:endParaRPr>
            </a:p>
            <a:p>
              <a:pPr algn="l"/>
              <a:r>
                <a:rPr lang="en-US" sz="2400" b="1" spc="300" baseline="0" dirty="0" smtClean="0">
                  <a:solidFill>
                    <a:srgbClr val="FFC000"/>
                  </a:solidFill>
                  <a:latin typeface="Trebuchet MS" pitchFamily="34" charset="0"/>
                </a:rPr>
                <a:t>TIP</a:t>
              </a:r>
              <a:r>
                <a:rPr lang="en-US" sz="2400" b="1" baseline="0" dirty="0" smtClean="0">
                  <a:solidFill>
                    <a:srgbClr val="FFC000"/>
                  </a:solidFill>
                  <a:latin typeface="Trebuchet MS" pitchFamily="34" charset="0"/>
                </a:rPr>
                <a:t>: </a:t>
              </a:r>
              <a:r>
                <a:rPr lang="en-US" sz="2400" b="0" baseline="0" dirty="0" smtClean="0">
                  <a:solidFill>
                    <a:schemeClr val="bg1">
                      <a:lumMod val="75000"/>
                    </a:schemeClr>
                  </a:solidFill>
                  <a:latin typeface="Trebuchet MS" pitchFamily="34" charset="0"/>
                </a:rPr>
                <a:t>The font size of your title should be bigger than your name(s) and institution name(s).</a:t>
              </a:r>
            </a:p>
            <a:p>
              <a:pPr algn="l"/>
              <a:r>
                <a:rPr lang="en-US" sz="2800" b="1" baseline="0" dirty="0" smtClean="0">
                  <a:solidFill>
                    <a:schemeClr val="bg1"/>
                  </a:solidFill>
                  <a:latin typeface="Trebuchet MS" pitchFamily="34" charset="0"/>
                </a:rPr>
                <a:t/>
              </a:r>
              <a:br>
                <a:rPr lang="en-US" sz="2800" b="1" baseline="0" dirty="0" smtClean="0">
                  <a:solidFill>
                    <a:schemeClr val="bg1"/>
                  </a:solidFill>
                  <a:latin typeface="Trebuchet MS" pitchFamily="34" charset="0"/>
                </a:rPr>
              </a:br>
              <a:endParaRPr lang="en-US" sz="2800" b="1" dirty="0" smtClean="0">
                <a:solidFill>
                  <a:schemeClr val="bg1"/>
                </a:solidFill>
                <a:latin typeface="Trebuchet MS" pitchFamily="34" charset="0"/>
              </a:endParaRPr>
            </a:p>
            <a:p>
              <a:pPr algn="ctr"/>
              <a:endParaRPr lang="en-US" sz="2800" b="1" dirty="0" smtClean="0">
                <a:solidFill>
                  <a:srgbClr val="FFC000"/>
                </a:solidFill>
                <a:latin typeface="Trebuchet MS" pitchFamily="34" charset="0"/>
              </a:endParaRPr>
            </a:p>
            <a:p>
              <a:pPr algn="ctr"/>
              <a:endParaRPr lang="en-US" sz="2800" b="1" dirty="0" smtClean="0">
                <a:solidFill>
                  <a:srgbClr val="FFC000"/>
                </a:solidFill>
                <a:latin typeface="Trebuchet MS" pitchFamily="34" charset="0"/>
              </a:endParaRPr>
            </a:p>
            <a:p>
              <a:pPr algn="ctr"/>
              <a:r>
                <a:rPr lang="en-US" sz="3200" b="1" dirty="0" smtClean="0">
                  <a:solidFill>
                    <a:srgbClr val="FFC000"/>
                  </a:solidFill>
                  <a:latin typeface="Trebuchet MS" pitchFamily="34" charset="0"/>
                </a:rPr>
                <a:t>Adding Logos</a:t>
              </a:r>
              <a:r>
                <a:rPr lang="en-US" sz="3200" b="1" baseline="0" dirty="0" smtClean="0">
                  <a:solidFill>
                    <a:srgbClr val="FFC000"/>
                  </a:solidFill>
                  <a:latin typeface="Trebuchet MS" pitchFamily="34" charset="0"/>
                </a:rPr>
                <a:t> / Seals</a:t>
              </a:r>
            </a:p>
            <a:p>
              <a:pPr algn="l"/>
              <a:r>
                <a:rPr lang="en-US" sz="2400" b="0" baseline="0" dirty="0" smtClean="0">
                  <a:solidFill>
                    <a:schemeClr val="bg1">
                      <a:lumMod val="75000"/>
                    </a:schemeClr>
                  </a:solidFill>
                  <a:latin typeface="Trebuchet MS" pitchFamily="34" charset="0"/>
                </a:rPr>
                <a:t>Most often, logos are added on each side of the title. You can insert a logo by dragging and dropping it from your desktop, copy and paste or by going to INSERT &gt; PICTURES. Logos taken from web sites are likely to be low quality when printed. Zoom it at 100% to see what the logo will look like on the final poster and make any necessary adjustments.  </a:t>
              </a:r>
            </a:p>
            <a:p>
              <a:pPr algn="l"/>
              <a:endParaRPr lang="en-US" sz="2400" b="0" spc="300" baseline="0" dirty="0" smtClean="0">
                <a:solidFill>
                  <a:schemeClr val="bg1">
                    <a:lumMod val="75000"/>
                  </a:schemeClr>
                </a:solidFill>
                <a:latin typeface="Trebuchet MS" pitchFamily="34" charset="0"/>
              </a:endParaRPr>
            </a:p>
            <a:p>
              <a:pPr algn="l"/>
              <a:r>
                <a:rPr lang="en-US" sz="2400" b="1" spc="300" baseline="0" dirty="0" smtClean="0">
                  <a:solidFill>
                    <a:srgbClr val="FFC000"/>
                  </a:solidFill>
                  <a:latin typeface="Trebuchet MS" pitchFamily="34" charset="0"/>
                </a:rPr>
                <a:t>TIP:</a:t>
              </a:r>
              <a:r>
                <a:rPr lang="en-US" sz="2400" b="1" spc="0" baseline="0" dirty="0" smtClean="0">
                  <a:solidFill>
                    <a:srgbClr val="FFC000"/>
                  </a:solidFill>
                  <a:latin typeface="Trebuchet MS" pitchFamily="34" charset="0"/>
                </a:rPr>
                <a:t> </a:t>
              </a:r>
              <a:r>
                <a:rPr lang="en-US" sz="2400" b="0" baseline="0" dirty="0" smtClean="0">
                  <a:solidFill>
                    <a:schemeClr val="bg1">
                      <a:lumMod val="75000"/>
                    </a:schemeClr>
                  </a:solidFill>
                  <a:latin typeface="Trebuchet MS" pitchFamily="34" charset="0"/>
                </a:rPr>
                <a:t>See if your school’s logo is available on our free poster templates page.</a:t>
              </a:r>
            </a:p>
            <a:p>
              <a:pPr algn="l"/>
              <a:endParaRPr lang="en-US" sz="2400" b="0" baseline="0" dirty="0" smtClean="0">
                <a:latin typeface="Trebuchet MS" pitchFamily="34" charset="0"/>
              </a:endParaRPr>
            </a:p>
            <a:p>
              <a:pPr algn="ctr"/>
              <a:r>
                <a:rPr lang="en-US" sz="3200" b="1" baseline="0" dirty="0" smtClean="0">
                  <a:solidFill>
                    <a:srgbClr val="FFC000"/>
                  </a:solidFill>
                  <a:latin typeface="Trebuchet MS" pitchFamily="34" charset="0"/>
                </a:rPr>
                <a:t>Photographs / Graphics</a:t>
              </a:r>
            </a:p>
            <a:p>
              <a:pPr algn="l" defTabSz="977900"/>
              <a:r>
                <a:rPr lang="en-US" sz="2400" b="0" baseline="0" dirty="0" smtClean="0">
                  <a:solidFill>
                    <a:schemeClr val="bg1">
                      <a:lumMod val="75000"/>
                    </a:schemeClr>
                  </a:solidFill>
                  <a:latin typeface="Trebuchet MS" pitchFamily="34" charset="0"/>
                </a:rPr>
                <a:t>You can add images by dragging and dropping from your desktop, copy and paste, or by going to INSERT &gt; PICTURES. Resize images proportionally by holding down the SHIFT key and dragging one of the corner handles. For a professional-looking poster, do not distort your images by enlarging them </a:t>
              </a:r>
              <a:r>
                <a:rPr lang="en-US" sz="2400" b="0" spc="0" baseline="0" dirty="0" smtClean="0">
                  <a:solidFill>
                    <a:schemeClr val="bg1">
                      <a:lumMod val="75000"/>
                    </a:schemeClr>
                  </a:solidFill>
                  <a:latin typeface="Trebuchet MS" pitchFamily="34" charset="0"/>
                </a:rPr>
                <a:t>disproportionally.</a:t>
              </a:r>
            </a:p>
            <a:p>
              <a:pPr algn="l" defTabSz="977900"/>
              <a:endParaRPr lang="en-US" sz="2400" b="0" baseline="0" dirty="0" smtClean="0">
                <a:latin typeface="Trebuchet MS" pitchFamily="34" charset="0"/>
              </a:endParaRPr>
            </a:p>
            <a:p>
              <a:pPr algn="ctr"/>
              <a:endParaRPr lang="en-US" sz="2800" b="1" baseline="0" dirty="0" smtClean="0">
                <a:solidFill>
                  <a:srgbClr val="FFC000"/>
                </a:solidFill>
                <a:latin typeface="Trebuchet MS" pitchFamily="34" charset="0"/>
              </a:endParaRPr>
            </a:p>
            <a:p>
              <a:pPr algn="ctr"/>
              <a:endParaRPr lang="en-US" sz="2800" b="1" baseline="0" dirty="0" smtClean="0">
                <a:solidFill>
                  <a:srgbClr val="FFC000"/>
                </a:solidFill>
                <a:latin typeface="Trebuchet MS" pitchFamily="34" charset="0"/>
              </a:endParaRPr>
            </a:p>
            <a:p>
              <a:pPr algn="ctr"/>
              <a:endParaRPr lang="en-US" sz="2800" b="1" baseline="0" dirty="0" smtClean="0">
                <a:solidFill>
                  <a:srgbClr val="FFC000"/>
                </a:solidFill>
                <a:latin typeface="Trebuchet MS" pitchFamily="34" charset="0"/>
              </a:endParaRPr>
            </a:p>
            <a:p>
              <a:pPr algn="ctr"/>
              <a:endParaRPr lang="en-US" sz="2800" b="1" baseline="0" dirty="0" smtClean="0">
                <a:solidFill>
                  <a:srgbClr val="FFC000"/>
                </a:solidFill>
                <a:latin typeface="Trebuchet MS" pitchFamily="34" charset="0"/>
              </a:endParaRPr>
            </a:p>
            <a:p>
              <a:pPr algn="ctr"/>
              <a:endParaRPr lang="en-US" sz="2800" b="1" baseline="0" dirty="0" smtClean="0">
                <a:solidFill>
                  <a:srgbClr val="FFC000"/>
                </a:solidFill>
                <a:latin typeface="Trebuchet MS" pitchFamily="34" charset="0"/>
              </a:endParaRPr>
            </a:p>
            <a:p>
              <a:pPr algn="ctr"/>
              <a:endParaRPr lang="en-US" sz="2800" b="1" baseline="0" dirty="0" smtClean="0">
                <a:solidFill>
                  <a:srgbClr val="FFC000"/>
                </a:solidFill>
                <a:latin typeface="Trebuchet MS" pitchFamily="34" charset="0"/>
              </a:endParaRPr>
            </a:p>
            <a:p>
              <a:pPr algn="ctr"/>
              <a:r>
                <a:rPr lang="en-US" sz="3200" b="1" baseline="0" dirty="0" smtClean="0">
                  <a:solidFill>
                    <a:srgbClr val="FFC000"/>
                  </a:solidFill>
                  <a:latin typeface="Trebuchet MS" pitchFamily="34" charset="0"/>
                </a:rPr>
                <a:t>Image Quality Check</a:t>
              </a:r>
            </a:p>
            <a:p>
              <a:pPr lvl="0" algn="l" defTabSz="977900"/>
              <a:r>
                <a:rPr lang="en-US" sz="2400" b="0" baseline="0" dirty="0" smtClean="0">
                  <a:solidFill>
                    <a:schemeClr val="bg1">
                      <a:lumMod val="75000"/>
                    </a:schemeClr>
                  </a:solidFill>
                  <a:latin typeface="Trebuchet MS" pitchFamily="34" charset="0"/>
                </a:rPr>
                <a:t>Zoom in and look at your images at 100% magnification. If they look good they will print well. </a:t>
              </a:r>
              <a:endParaRPr lang="en-US" sz="2800" b="0" dirty="0" smtClean="0">
                <a:latin typeface="Trebuchet MS" pitchFamily="34" charset="0"/>
              </a:endParaRPr>
            </a:p>
          </p:txBody>
        </p:sp>
        <p:cxnSp>
          <p:nvCxnSpPr>
            <p:cNvPr id="109" name="Straight Connector 108"/>
            <p:cNvCxnSpPr/>
            <p:nvPr/>
          </p:nvCxnSpPr>
          <p:spPr>
            <a:xfrm>
              <a:off x="-11225189" y="8422500"/>
              <a:ext cx="10999746" cy="334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110" name="Picture 109"/>
            <p:cNvPicPr>
              <a:picLocks noChangeAspect="1"/>
            </p:cNvPicPr>
            <p:nvPr userDrawn="1"/>
          </p:nvPicPr>
          <p:blipFill>
            <a:blip r:embed="rId4"/>
            <a:stretch>
              <a:fillRect/>
            </a:stretch>
          </p:blipFill>
          <p:spPr>
            <a:xfrm>
              <a:off x="-10740740" y="10261718"/>
              <a:ext cx="1597666" cy="1201935"/>
            </a:xfrm>
            <a:prstGeom prst="rect">
              <a:avLst/>
            </a:prstGeom>
          </p:spPr>
        </p:pic>
        <p:pic>
          <p:nvPicPr>
            <p:cNvPr id="111" name="Picture 110"/>
            <p:cNvPicPr>
              <a:picLocks noChangeAspect="1"/>
            </p:cNvPicPr>
            <p:nvPr userDrawn="1"/>
          </p:nvPicPr>
          <p:blipFill>
            <a:blip r:embed="rId5"/>
            <a:stretch>
              <a:fillRect/>
            </a:stretch>
          </p:blipFill>
          <p:spPr>
            <a:xfrm>
              <a:off x="-10732765" y="15696927"/>
              <a:ext cx="9986808" cy="1053596"/>
            </a:xfrm>
            <a:prstGeom prst="rect">
              <a:avLst/>
            </a:prstGeom>
          </p:spPr>
        </p:pic>
        <p:grpSp>
          <p:nvGrpSpPr>
            <p:cNvPr id="112" name="Group 111"/>
            <p:cNvGrpSpPr/>
            <p:nvPr userDrawn="1"/>
          </p:nvGrpSpPr>
          <p:grpSpPr>
            <a:xfrm>
              <a:off x="-9744993" y="23540957"/>
              <a:ext cx="7531182" cy="2120439"/>
              <a:chOff x="-4470427" y="11016658"/>
              <a:chExt cx="3470785" cy="974220"/>
            </a:xfrm>
          </p:grpSpPr>
          <p:grpSp>
            <p:nvGrpSpPr>
              <p:cNvPr id="118" name="Group 117"/>
              <p:cNvGrpSpPr/>
              <p:nvPr userDrawn="1"/>
            </p:nvGrpSpPr>
            <p:grpSpPr>
              <a:xfrm>
                <a:off x="-2783495" y="11060886"/>
                <a:ext cx="624431" cy="893535"/>
                <a:chOff x="-3958697" y="11117435"/>
                <a:chExt cx="779338" cy="1280430"/>
              </a:xfrm>
            </p:grpSpPr>
            <p:pic>
              <p:nvPicPr>
                <p:cNvPr id="124" name="Picture 123"/>
                <p:cNvPicPr>
                  <a:picLocks noChangeAspect="1"/>
                </p:cNvPicPr>
                <p:nvPr userDrawn="1"/>
              </p:nvPicPr>
              <p:blipFill>
                <a:blip r:embed="rId6"/>
                <a:stretch>
                  <a:fillRect/>
                </a:stretch>
              </p:blipFill>
              <p:spPr>
                <a:xfrm>
                  <a:off x="-3948160" y="11117435"/>
                  <a:ext cx="768801" cy="1090857"/>
                </a:xfrm>
                <a:prstGeom prst="rect">
                  <a:avLst/>
                </a:prstGeom>
              </p:spPr>
            </p:pic>
            <p:sp>
              <p:nvSpPr>
                <p:cNvPr id="125" name="TextBox 124"/>
                <p:cNvSpPr txBox="1"/>
                <p:nvPr userDrawn="1"/>
              </p:nvSpPr>
              <p:spPr>
                <a:xfrm>
                  <a:off x="-3958697" y="12114178"/>
                  <a:ext cx="779337" cy="283687"/>
                </a:xfrm>
                <a:prstGeom prst="rect">
                  <a:avLst/>
                </a:prstGeom>
                <a:solidFill>
                  <a:schemeClr val="accent1"/>
                </a:solidFill>
                <a:ln>
                  <a:noFill/>
                </a:ln>
              </p:spPr>
              <p:txBody>
                <a:bodyPr wrap="square" lIns="91440" tIns="91440" rIns="91440" bIns="91440" rtlCol="0">
                  <a:spAutoFit/>
                </a:bodyPr>
                <a:lstStyle/>
                <a:p>
                  <a:pPr algn="ctr"/>
                  <a:r>
                    <a:rPr lang="en-US" sz="1600" b="1" dirty="0" smtClean="0">
                      <a:solidFill>
                        <a:schemeClr val="tx1"/>
                      </a:solidFill>
                    </a:rPr>
                    <a:t>ORIGINAL</a:t>
                  </a:r>
                  <a:endParaRPr lang="en-US" sz="1600" b="1" dirty="0">
                    <a:solidFill>
                      <a:schemeClr val="tx1"/>
                    </a:solidFill>
                  </a:endParaRPr>
                </a:p>
              </p:txBody>
            </p:sp>
          </p:grpSp>
          <p:grpSp>
            <p:nvGrpSpPr>
              <p:cNvPr id="119" name="Group 118"/>
              <p:cNvGrpSpPr/>
              <p:nvPr userDrawn="1"/>
            </p:nvGrpSpPr>
            <p:grpSpPr>
              <a:xfrm>
                <a:off x="-2033159" y="11060889"/>
                <a:ext cx="1033517" cy="893529"/>
                <a:chOff x="-2921738" y="11200127"/>
                <a:chExt cx="1420279" cy="1227904"/>
              </a:xfrm>
            </p:grpSpPr>
            <p:pic>
              <p:nvPicPr>
                <p:cNvPr id="122" name="Picture 121"/>
                <p:cNvPicPr>
                  <a:picLocks noChangeAspect="1"/>
                </p:cNvPicPr>
                <p:nvPr userDrawn="1"/>
              </p:nvPicPr>
              <p:blipFill>
                <a:blip r:embed="rId6"/>
                <a:stretch>
                  <a:fillRect/>
                </a:stretch>
              </p:blipFill>
              <p:spPr>
                <a:xfrm>
                  <a:off x="-2921738" y="11200127"/>
                  <a:ext cx="1420279" cy="1029694"/>
                </a:xfrm>
                <a:prstGeom prst="rect">
                  <a:avLst/>
                </a:prstGeom>
              </p:spPr>
            </p:pic>
            <p:sp>
              <p:nvSpPr>
                <p:cNvPr id="123" name="TextBox 122"/>
                <p:cNvSpPr txBox="1"/>
                <p:nvPr userDrawn="1"/>
              </p:nvSpPr>
              <p:spPr>
                <a:xfrm>
                  <a:off x="-2918991" y="12175418"/>
                  <a:ext cx="1417532" cy="252613"/>
                </a:xfrm>
                <a:prstGeom prst="rect">
                  <a:avLst/>
                </a:prstGeom>
                <a:solidFill>
                  <a:srgbClr val="FF0000"/>
                </a:solidFill>
              </p:spPr>
              <p:txBody>
                <a:bodyPr wrap="square" lIns="457200" tIns="91440" rIns="457200" bIns="91440" rtlCol="0">
                  <a:spAutoFit/>
                </a:bodyPr>
                <a:lstStyle/>
                <a:p>
                  <a:pPr algn="ctr"/>
                  <a:r>
                    <a:rPr lang="en-US" sz="1400" b="1" dirty="0" smtClean="0">
                      <a:solidFill>
                        <a:schemeClr val="bg1"/>
                      </a:solidFill>
                    </a:rPr>
                    <a:t>DISTORTED</a:t>
                  </a:r>
                  <a:endParaRPr lang="en-US" sz="700" b="1" dirty="0">
                    <a:solidFill>
                      <a:schemeClr val="bg1"/>
                    </a:solidFill>
                  </a:endParaRPr>
                </a:p>
              </p:txBody>
            </p:sp>
          </p:grpSp>
          <p:pic>
            <p:nvPicPr>
              <p:cNvPr id="120" name="Picture 119"/>
              <p:cNvPicPr>
                <a:picLocks noChangeAspect="1"/>
              </p:cNvPicPr>
              <p:nvPr userDrawn="1"/>
            </p:nvPicPr>
            <p:blipFill>
              <a:blip r:embed="rId7"/>
              <a:stretch>
                <a:fillRect/>
              </a:stretch>
            </p:blipFill>
            <p:spPr>
              <a:xfrm>
                <a:off x="-4470427" y="11016658"/>
                <a:ext cx="1098742" cy="847761"/>
              </a:xfrm>
              <a:prstGeom prst="rect">
                <a:avLst/>
              </a:prstGeom>
            </p:spPr>
          </p:pic>
          <p:sp>
            <p:nvSpPr>
              <p:cNvPr id="121" name="TextBox 120"/>
              <p:cNvSpPr txBox="1"/>
              <p:nvPr userDrawn="1"/>
            </p:nvSpPr>
            <p:spPr>
              <a:xfrm>
                <a:off x="-4440600" y="11665645"/>
                <a:ext cx="1035685" cy="325233"/>
              </a:xfrm>
              <a:prstGeom prst="rect">
                <a:avLst/>
              </a:prstGeom>
              <a:noFill/>
            </p:spPr>
            <p:txBody>
              <a:bodyPr wrap="square" lIns="457200" tIns="457200" rIns="457200" bIns="0" rtlCol="0">
                <a:spAutoFit/>
              </a:bodyPr>
              <a:lstStyle/>
              <a:p>
                <a:pPr algn="ctr"/>
                <a:r>
                  <a:rPr lang="en-US" sz="1600" dirty="0" smtClean="0">
                    <a:solidFill>
                      <a:schemeClr val="bg1"/>
                    </a:solidFill>
                  </a:rPr>
                  <a:t>Corner</a:t>
                </a:r>
                <a:r>
                  <a:rPr lang="en-US" sz="1600" baseline="0" dirty="0" smtClean="0">
                    <a:solidFill>
                      <a:schemeClr val="bg1"/>
                    </a:solidFill>
                  </a:rPr>
                  <a:t> handles</a:t>
                </a:r>
                <a:endParaRPr lang="en-US" sz="1600" dirty="0">
                  <a:solidFill>
                    <a:schemeClr val="bg1"/>
                  </a:solidFill>
                </a:endParaRPr>
              </a:p>
            </p:txBody>
          </p:sp>
        </p:grpSp>
        <p:grpSp>
          <p:nvGrpSpPr>
            <p:cNvPr id="113" name="Group 112"/>
            <p:cNvGrpSpPr/>
            <p:nvPr userDrawn="1"/>
          </p:nvGrpSpPr>
          <p:grpSpPr>
            <a:xfrm>
              <a:off x="-10398793" y="27751410"/>
              <a:ext cx="9323012" cy="2453251"/>
              <a:chOff x="-4754996" y="12734136"/>
              <a:chExt cx="4296559" cy="1127128"/>
            </a:xfrm>
          </p:grpSpPr>
          <p:graphicFrame>
            <p:nvGraphicFramePr>
              <p:cNvPr id="114" name="Object 113"/>
              <p:cNvGraphicFramePr>
                <a:graphicFrameLocks noChangeAspect="1"/>
              </p:cNvGraphicFramePr>
              <p:nvPr userDrawn="1">
                <p:extLst>
                  <p:ext uri="{D42A27DB-BD31-4B8C-83A1-F6EECF244321}">
                    <p14:modId xmlns:p14="http://schemas.microsoft.com/office/powerpoint/2010/main" val="1449971961"/>
                  </p:ext>
                </p:extLst>
              </p:nvPr>
            </p:nvGraphicFramePr>
            <p:xfrm>
              <a:off x="-4533347" y="12734142"/>
              <a:ext cx="1828800" cy="1117600"/>
            </p:xfrm>
            <a:graphic>
              <a:graphicData uri="http://schemas.openxmlformats.org/presentationml/2006/ole">
                <mc:AlternateContent xmlns:mc="http://schemas.openxmlformats.org/markup-compatibility/2006">
                  <mc:Choice xmlns:v="urn:schemas-microsoft-com:vml" Requires="v">
                    <p:oleObj spid="_x0000_s3290" name="Image" r:id="rId8" imgW="1828440" imgH="1117440" progId="Photoshop.Image.13">
                      <p:embed/>
                    </p:oleObj>
                  </mc:Choice>
                  <mc:Fallback>
                    <p:oleObj name="Image" r:id="rId8" imgW="1828440" imgH="1117440" progId="Photoshop.Image.13">
                      <p:embed/>
                      <p:pic>
                        <p:nvPicPr>
                          <p:cNvPr id="0" name=""/>
                          <p:cNvPicPr/>
                          <p:nvPr/>
                        </p:nvPicPr>
                        <p:blipFill>
                          <a:blip r:embed="rId9"/>
                          <a:stretch>
                            <a:fillRect/>
                          </a:stretch>
                        </p:blipFill>
                        <p:spPr>
                          <a:xfrm>
                            <a:off x="-4533347" y="12734142"/>
                            <a:ext cx="1828800" cy="1117600"/>
                          </a:xfrm>
                          <a:prstGeom prst="rect">
                            <a:avLst/>
                          </a:prstGeom>
                        </p:spPr>
                      </p:pic>
                    </p:oleObj>
                  </mc:Fallback>
                </mc:AlternateContent>
              </a:graphicData>
            </a:graphic>
          </p:graphicFrame>
          <p:graphicFrame>
            <p:nvGraphicFramePr>
              <p:cNvPr id="115" name="Object 114"/>
              <p:cNvGraphicFramePr>
                <a:graphicFrameLocks noChangeAspect="1"/>
              </p:cNvGraphicFramePr>
              <p:nvPr userDrawn="1">
                <p:extLst>
                  <p:ext uri="{D42A27DB-BD31-4B8C-83A1-F6EECF244321}">
                    <p14:modId xmlns:p14="http://schemas.microsoft.com/office/powerpoint/2010/main" val="358709225"/>
                  </p:ext>
                </p:extLst>
              </p:nvPr>
            </p:nvGraphicFramePr>
            <p:xfrm>
              <a:off x="-2456641" y="12737835"/>
              <a:ext cx="1828800" cy="1117600"/>
            </p:xfrm>
            <a:graphic>
              <a:graphicData uri="http://schemas.openxmlformats.org/presentationml/2006/ole">
                <mc:AlternateContent xmlns:mc="http://schemas.openxmlformats.org/markup-compatibility/2006">
                  <mc:Choice xmlns:v="urn:schemas-microsoft-com:vml" Requires="v">
                    <p:oleObj spid="_x0000_s3291" name="Image" r:id="rId10" imgW="1828440" imgH="1117440" progId="Photoshop.Image.13">
                      <p:embed/>
                    </p:oleObj>
                  </mc:Choice>
                  <mc:Fallback>
                    <p:oleObj name="Image" r:id="rId10" imgW="1828440" imgH="1117440" progId="Photoshop.Image.13">
                      <p:embed/>
                      <p:pic>
                        <p:nvPicPr>
                          <p:cNvPr id="0" name=""/>
                          <p:cNvPicPr/>
                          <p:nvPr/>
                        </p:nvPicPr>
                        <p:blipFill>
                          <a:blip r:embed="rId11"/>
                          <a:stretch>
                            <a:fillRect/>
                          </a:stretch>
                        </p:blipFill>
                        <p:spPr>
                          <a:xfrm>
                            <a:off x="-2456641" y="12737835"/>
                            <a:ext cx="1828800" cy="1117600"/>
                          </a:xfrm>
                          <a:prstGeom prst="rect">
                            <a:avLst/>
                          </a:prstGeom>
                        </p:spPr>
                      </p:pic>
                    </p:oleObj>
                  </mc:Fallback>
                </mc:AlternateContent>
              </a:graphicData>
            </a:graphic>
          </p:graphicFrame>
          <p:sp>
            <p:nvSpPr>
              <p:cNvPr id="116" name="TextBox 115"/>
              <p:cNvSpPr txBox="1"/>
              <p:nvPr userDrawn="1"/>
            </p:nvSpPr>
            <p:spPr>
              <a:xfrm rot="16200000">
                <a:off x="-5235785" y="13214925"/>
                <a:ext cx="1117601" cy="156024"/>
              </a:xfrm>
              <a:prstGeom prst="rect">
                <a:avLst/>
              </a:prstGeom>
              <a:noFill/>
            </p:spPr>
            <p:txBody>
              <a:bodyPr wrap="square" lIns="91440" tIns="91440" rIns="91440" bIns="0" rtlCol="0">
                <a:spAutoFit/>
              </a:bodyPr>
              <a:lstStyle/>
              <a:p>
                <a:pPr algn="ctr"/>
                <a:r>
                  <a:rPr lang="en-US" sz="1600" dirty="0" smtClean="0">
                    <a:solidFill>
                      <a:srgbClr val="92D050"/>
                    </a:solidFill>
                  </a:rPr>
                  <a:t>Good</a:t>
                </a:r>
                <a:r>
                  <a:rPr lang="en-US" sz="1600" baseline="0" dirty="0" smtClean="0">
                    <a:solidFill>
                      <a:srgbClr val="92D050"/>
                    </a:solidFill>
                  </a:rPr>
                  <a:t> </a:t>
                </a:r>
                <a:r>
                  <a:rPr lang="en-US" sz="1600" baseline="0" dirty="0" smtClean="0">
                    <a:solidFill>
                      <a:schemeClr val="bg1"/>
                    </a:solidFill>
                  </a:rPr>
                  <a:t>printing quality</a:t>
                </a:r>
                <a:endParaRPr lang="en-US" sz="1600" dirty="0">
                  <a:solidFill>
                    <a:schemeClr val="bg1"/>
                  </a:solidFill>
                </a:endParaRPr>
              </a:p>
            </p:txBody>
          </p:sp>
          <p:sp>
            <p:nvSpPr>
              <p:cNvPr id="117" name="TextBox 116"/>
              <p:cNvSpPr txBox="1"/>
              <p:nvPr userDrawn="1"/>
            </p:nvSpPr>
            <p:spPr>
              <a:xfrm rot="16200000">
                <a:off x="-1095250" y="13224452"/>
                <a:ext cx="1117601" cy="156024"/>
              </a:xfrm>
              <a:prstGeom prst="rect">
                <a:avLst/>
              </a:prstGeom>
              <a:noFill/>
            </p:spPr>
            <p:txBody>
              <a:bodyPr wrap="square" lIns="91440" tIns="91440" rIns="91440" bIns="0" rtlCol="0">
                <a:spAutoFit/>
              </a:bodyPr>
              <a:lstStyle/>
              <a:p>
                <a:pPr algn="ctr"/>
                <a:r>
                  <a:rPr lang="en-US" sz="1600" dirty="0" smtClean="0">
                    <a:solidFill>
                      <a:srgbClr val="FF0000"/>
                    </a:solidFill>
                  </a:rPr>
                  <a:t>Bad </a:t>
                </a:r>
                <a:r>
                  <a:rPr lang="en-US" sz="1600" dirty="0" smtClean="0">
                    <a:solidFill>
                      <a:schemeClr val="bg1"/>
                    </a:solidFill>
                  </a:rPr>
                  <a:t>printing quality</a:t>
                </a:r>
                <a:endParaRPr lang="en-US" sz="1600" dirty="0">
                  <a:solidFill>
                    <a:schemeClr val="bg1"/>
                  </a:solidFill>
                </a:endParaRPr>
              </a:p>
            </p:txBody>
          </p:sp>
        </p:grpSp>
      </p:grpSp>
      <p:grpSp>
        <p:nvGrpSpPr>
          <p:cNvPr id="126" name="Group 125"/>
          <p:cNvGrpSpPr/>
          <p:nvPr userDrawn="1"/>
        </p:nvGrpSpPr>
        <p:grpSpPr>
          <a:xfrm>
            <a:off x="44157839" y="-22213"/>
            <a:ext cx="11062139" cy="32973465"/>
            <a:chOff x="44157839" y="-55065"/>
            <a:chExt cx="11062139" cy="32973465"/>
          </a:xfrm>
        </p:grpSpPr>
        <p:sp>
          <p:nvSpPr>
            <p:cNvPr id="127" name="Rectangle 126"/>
            <p:cNvSpPr/>
            <p:nvPr userDrawn="1"/>
          </p:nvSpPr>
          <p:spPr>
            <a:xfrm>
              <a:off x="44157839" y="-55065"/>
              <a:ext cx="11062139" cy="32973465"/>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algn="ctr"/>
              <a:r>
                <a:rPr lang="en-US" sz="4000" b="1" spc="600" dirty="0" smtClean="0">
                  <a:solidFill>
                    <a:schemeClr val="bg1"/>
                  </a:solidFill>
                  <a:latin typeface="Trebuchet MS" pitchFamily="34" charset="0"/>
                </a:rPr>
                <a:t>QUICK START (cont.)</a:t>
              </a:r>
            </a:p>
            <a:p>
              <a:pPr algn="ctr"/>
              <a:endParaRPr lang="en-US" sz="3600" b="1" baseline="0" dirty="0" smtClean="0">
                <a:solidFill>
                  <a:schemeClr val="bg1"/>
                </a:solidFill>
                <a:latin typeface="Trebuchet MS" pitchFamily="34" charset="0"/>
              </a:endParaRPr>
            </a:p>
            <a:p>
              <a:pPr algn="ctr"/>
              <a:r>
                <a:rPr lang="en-US" sz="3200" b="1" baseline="0" dirty="0" smtClean="0">
                  <a:solidFill>
                    <a:srgbClr val="FFC000"/>
                  </a:solidFill>
                  <a:latin typeface="Trebuchet MS" pitchFamily="34" charset="0"/>
                </a:rPr>
                <a:t>How to change the template color theme</a:t>
              </a:r>
            </a:p>
            <a:p>
              <a:pPr marL="0" marR="0" lvl="2" indent="0" algn="l" defTabSz="114300" rtl="0" eaLnBrk="1" fontAlgn="auto" latinLnBrk="0" hangingPunct="1">
                <a:lnSpc>
                  <a:spcPct val="100000"/>
                </a:lnSpc>
                <a:spcBef>
                  <a:spcPts val="0"/>
                </a:spcBef>
                <a:spcAft>
                  <a:spcPts val="0"/>
                </a:spcAft>
                <a:buClrTx/>
                <a:buSzTx/>
                <a:buFontTx/>
                <a:buNone/>
                <a:tabLst/>
                <a:defRPr/>
              </a:pPr>
              <a:r>
                <a:rPr lang="en-US" sz="2400" b="0" baseline="0" dirty="0" smtClean="0">
                  <a:solidFill>
                    <a:schemeClr val="bg1">
                      <a:lumMod val="75000"/>
                    </a:schemeClr>
                  </a:solidFill>
                  <a:latin typeface="Trebuchet MS" pitchFamily="34" charset="0"/>
                </a:rPr>
                <a:t>You can easily change the color theme of your poster by going to the DESIGN menu, click on COLORS, and choose the color theme of your choice. You can </a:t>
              </a:r>
              <a:r>
                <a:rPr lang="en-US" sz="2400" b="0" spc="0" baseline="0" dirty="0" smtClean="0">
                  <a:solidFill>
                    <a:schemeClr val="bg1">
                      <a:lumMod val="75000"/>
                    </a:schemeClr>
                  </a:solidFill>
                  <a:latin typeface="Trebuchet MS" pitchFamily="34" charset="0"/>
                </a:rPr>
                <a:t>also create your own color theme.</a:t>
              </a:r>
            </a:p>
            <a:p>
              <a:pPr marL="0" marR="0" lvl="2" indent="0" algn="l" defTabSz="114300" rtl="0" eaLnBrk="1" fontAlgn="auto" latinLnBrk="0" hangingPunct="1">
                <a:lnSpc>
                  <a:spcPct val="100000"/>
                </a:lnSpc>
                <a:spcBef>
                  <a:spcPts val="0"/>
                </a:spcBef>
                <a:spcAft>
                  <a:spcPts val="0"/>
                </a:spcAft>
                <a:buClrTx/>
                <a:buSzTx/>
                <a:buFontTx/>
                <a:buNone/>
                <a:tabLst/>
                <a:defRPr/>
              </a:pPr>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endParaRPr lang="en-US" sz="2400" b="0" baseline="0" dirty="0" smtClean="0">
                <a:solidFill>
                  <a:schemeClr val="bg1">
                    <a:lumMod val="75000"/>
                  </a:schemeClr>
                </a:solidFill>
                <a:latin typeface="Trebuchet MS" pitchFamily="34" charset="0"/>
              </a:endParaRPr>
            </a:p>
            <a:p>
              <a:pPr marL="0" indent="0" algn="l" defTabSz="114300"/>
              <a:r>
                <a:rPr lang="en-US" sz="2400" b="0" baseline="0" dirty="0" smtClean="0">
                  <a:solidFill>
                    <a:schemeClr val="bg1">
                      <a:lumMod val="75000"/>
                    </a:schemeClr>
                  </a:solidFill>
                  <a:latin typeface="Trebuchet MS" pitchFamily="34" charset="0"/>
                </a:rPr>
                <a:t>You can also manually change the color of your background by going to VIEW &gt; SLIDE MASTER.  After you finish working on the master be sure to go to VIEW &gt; NORMAL to continue working on your poster.</a:t>
              </a:r>
            </a:p>
            <a:p>
              <a:pPr marL="0" indent="0" algn="l" defTabSz="114300"/>
              <a:endParaRPr lang="en-US" sz="2400" b="0" baseline="0" dirty="0" smtClean="0">
                <a:solidFill>
                  <a:schemeClr val="bg1">
                    <a:lumMod val="75000"/>
                  </a:schemeClr>
                </a:solidFill>
                <a:latin typeface="Trebuchet MS" pitchFamily="34" charset="0"/>
              </a:endParaRPr>
            </a:p>
            <a:p>
              <a:pPr algn="ctr"/>
              <a:r>
                <a:rPr lang="en-US" sz="3200" b="1" baseline="0" dirty="0" smtClean="0">
                  <a:solidFill>
                    <a:srgbClr val="FFC000"/>
                  </a:solidFill>
                  <a:latin typeface="Trebuchet MS" pitchFamily="34" charset="0"/>
                </a:rPr>
                <a:t>How to add Text</a:t>
              </a:r>
            </a:p>
            <a:p>
              <a:pPr marL="3265488" lvl="2" indent="0" algn="l" defTabSz="114300"/>
              <a:r>
                <a:rPr lang="en-US" sz="2400" b="0" baseline="0" dirty="0" smtClean="0">
                  <a:solidFill>
                    <a:schemeClr val="bg1">
                      <a:lumMod val="75000"/>
                    </a:schemeClr>
                  </a:solidFill>
                  <a:latin typeface="Trebuchet MS" pitchFamily="34" charset="0"/>
                </a:rPr>
                <a:t>The template comes with a number of pre-formatted placeholders for headers and text blocks. You can add more blocks by copying and pasting the existing ones or by adding a text box from the HOME menu. </a:t>
              </a:r>
            </a:p>
            <a:p>
              <a:pPr marL="1518341" lvl="2" indent="0" algn="l" defTabSz="114300"/>
              <a:endParaRPr lang="en-US" sz="2400" b="0" baseline="0" dirty="0" smtClean="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lang="en-US" sz="2400" b="0" baseline="0" dirty="0" smtClean="0">
                  <a:solidFill>
                    <a:schemeClr val="bg1">
                      <a:lumMod val="75000"/>
                    </a:schemeClr>
                  </a:solidFill>
                  <a:latin typeface="Trebuchet MS" pitchFamily="34" charset="0"/>
                </a:rPr>
                <a:t> </a:t>
              </a:r>
              <a:r>
                <a:rPr kumimoji="0" lang="en-US" sz="3200" b="1" i="0" u="none" strike="noStrike" kern="1200" cap="none" spc="0" normalizeH="0" baseline="0" noProof="0" dirty="0" smtClean="0">
                  <a:ln>
                    <a:noFill/>
                  </a:ln>
                  <a:solidFill>
                    <a:srgbClr val="FFC000"/>
                  </a:solidFill>
                  <a:effectLst/>
                  <a:uLnTx/>
                  <a:uFillTx/>
                  <a:latin typeface="Trebuchet MS" pitchFamily="34" charset="0"/>
                </a:rPr>
                <a:t>Text size</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Adjust the size of your text based on how much content you have to present. The default template text offers a good starting point. Follow the conference requirements.</a:t>
              </a:r>
              <a:endParaRPr lang="en-US" sz="2400" b="0" baseline="0" dirty="0" smtClean="0">
                <a:solidFill>
                  <a:schemeClr val="bg1">
                    <a:lumMod val="75000"/>
                  </a:schemeClr>
                </a:solidFill>
                <a:latin typeface="Trebuchet MS" pitchFamily="34" charset="0"/>
              </a:endParaRPr>
            </a:p>
            <a:p>
              <a:pPr marL="1518341" lvl="2" indent="0" algn="l" defTabSz="114300"/>
              <a:endParaRPr lang="en-US" sz="2400" b="0" baseline="0" dirty="0" smtClean="0">
                <a:solidFill>
                  <a:schemeClr val="bg1">
                    <a:lumMod val="75000"/>
                  </a:schemeClr>
                </a:solidFill>
                <a:latin typeface="Trebuchet MS" pitchFamily="34" charset="0"/>
              </a:endParaRPr>
            </a:p>
            <a:p>
              <a:pPr algn="ctr"/>
              <a:r>
                <a:rPr lang="en-US" sz="3200" b="1" baseline="0" dirty="0" smtClean="0">
                  <a:solidFill>
                    <a:srgbClr val="FFC000"/>
                  </a:solidFill>
                  <a:latin typeface="Trebuchet MS" pitchFamily="34" charset="0"/>
                </a:rPr>
                <a:t>How to add Tables</a:t>
              </a:r>
            </a:p>
            <a:p>
              <a:pPr marL="1730375" lvl="1" indent="0" algn="l" defTabSz="114300"/>
              <a:r>
                <a:rPr lang="en-US" sz="2400" b="0" baseline="0" dirty="0" smtClean="0">
                  <a:solidFill>
                    <a:schemeClr val="bg1">
                      <a:lumMod val="75000"/>
                    </a:schemeClr>
                  </a:solidFill>
                  <a:latin typeface="Trebuchet MS" pitchFamily="34" charset="0"/>
                </a:rPr>
                <a:t>To add a table from scratch go to the INSERT menu and </a:t>
              </a:r>
              <a:br>
                <a:rPr lang="en-US" sz="2400" b="0" baseline="0" dirty="0" smtClean="0">
                  <a:solidFill>
                    <a:schemeClr val="bg1">
                      <a:lumMod val="75000"/>
                    </a:schemeClr>
                  </a:solidFill>
                  <a:latin typeface="Trebuchet MS" pitchFamily="34" charset="0"/>
                </a:rPr>
              </a:br>
              <a:r>
                <a:rPr lang="en-US" sz="2400" b="0" baseline="0" dirty="0" smtClean="0">
                  <a:solidFill>
                    <a:schemeClr val="bg1">
                      <a:lumMod val="75000"/>
                    </a:schemeClr>
                  </a:solidFill>
                  <a:latin typeface="Trebuchet MS" pitchFamily="34" charset="0"/>
                </a:rPr>
                <a:t>click on TABLE. A drop-down box will help you select rows and columns. </a:t>
              </a:r>
            </a:p>
            <a:p>
              <a:pPr marL="0" lvl="0" indent="0" algn="l" defTabSz="114300"/>
              <a:r>
                <a:rPr lang="en-US" sz="2400" b="0" baseline="0" dirty="0" smtClean="0">
                  <a:solidFill>
                    <a:schemeClr val="bg1">
                      <a:lumMod val="75000"/>
                    </a:schemeClr>
                  </a:solidFill>
                  <a:latin typeface="Trebuchet MS" pitchFamily="34" charset="0"/>
                </a:rPr>
                <a:t>You can also copy and a paste a table from Word or another PowerPoint document. A pasted table may need to be re-formatted by RIGHT-CLICK &gt; FORMAT SHAPE, TEXT BOX, Margins.</a:t>
              </a:r>
            </a:p>
            <a:p>
              <a:pPr marL="0" lvl="0" indent="0" algn="l" defTabSz="114300"/>
              <a:endParaRPr lang="en-US" sz="2400" b="0" baseline="0" dirty="0" smtClean="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C000"/>
                  </a:solidFill>
                  <a:effectLst/>
                  <a:uLnTx/>
                  <a:uFillTx/>
                  <a:latin typeface="Trebuchet MS" pitchFamily="34" charset="0"/>
                </a:rPr>
                <a:t>Graphs / Charts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You can simply copy and paste charts and graphs from Excel or Word. Some reformatting may be required depending on how the original document has been created.</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C000"/>
                  </a:solidFill>
                  <a:effectLst/>
                  <a:uLnTx/>
                  <a:uFillTx/>
                  <a:latin typeface="Trebuchet MS" pitchFamily="34" charset="0"/>
                </a:rPr>
                <a:t>How to change the column configuration</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RIGHT-CLICK on the poster background and select LAYOUT to see the column options available for this template. The poster columns can also be customized on the Master. VIEW &gt; MASTER.</a:t>
              </a:r>
            </a:p>
            <a:p>
              <a:pPr marL="0" marR="0" lvl="0" indent="0" algn="ctr" defTabSz="1518341"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smtClean="0">
                <a:ln>
                  <a:noFill/>
                </a:ln>
                <a:solidFill>
                  <a:srgbClr val="FFC000"/>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C000"/>
                  </a:solidFill>
                  <a:effectLst/>
                  <a:uLnTx/>
                  <a:uFillTx/>
                  <a:latin typeface="Trebuchet MS" pitchFamily="34" charset="0"/>
                </a:rPr>
                <a:t>How to remove the info bars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If you are working in PowerPoint for Windows and have finished your poster, save as PDF and the bars will not be included. You can also delete them by going to VIEW &gt; MASTER. On the Mac adjust the Page-Setup to match the Page-Setup in PowerPoint before you create a PDF. You can also delete them from the Slide Master.</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C000"/>
                  </a:solidFill>
                  <a:effectLst/>
                  <a:uLnTx/>
                  <a:uFillTx/>
                  <a:latin typeface="Trebuchet MS" pitchFamily="34" charset="0"/>
                </a:rPr>
                <a:t>Save your work</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Save your template as a PowerPoint document. For printing, save as PowerPoint or “Print-quality” PDF.</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0" baseline="0" dirty="0" smtClean="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C000"/>
                  </a:solidFill>
                  <a:effectLst/>
                  <a:uLnTx/>
                  <a:uFillTx/>
                  <a:latin typeface="Trebuchet MS" pitchFamily="34" charset="0"/>
                </a:rPr>
                <a:t>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lumMod val="75000"/>
                    </a:prstClr>
                  </a:solidFill>
                  <a:effectLst/>
                  <a:uLnTx/>
                  <a:uFillTx/>
                  <a:latin typeface="Trebuchet MS" pitchFamily="34" charset="0"/>
                </a:rPr>
                <a:t>When you are ready to have your poster printed go online to PosterPresentations.com and click on the “Order Your Poster” button. Choose the poster type the best suits your needs and submit your order. If you submit a PowerPoint document you will be receiving a PDF proof for your approval prior to printing. If your order is placed and paid for before noon, Pacific, Monday through Friday, your order will ship out that same day. Next day, Second day, Third day, and Free Ground services are offered. Go to PosterPresentations.com for more information.</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smtClean="0">
                <a:ln>
                  <a:noFill/>
                </a:ln>
                <a:solidFill>
                  <a:prstClr val="white">
                    <a:lumMod val="75000"/>
                  </a:prstClr>
                </a:solidFill>
                <a:effectLst/>
                <a:uLnTx/>
                <a:uFillTx/>
                <a:latin typeface="Trebuchet MS" pitchFamily="34" charset="0"/>
              </a:endParaRPr>
            </a:p>
          </p:txBody>
        </p:sp>
        <p:graphicFrame>
          <p:nvGraphicFramePr>
            <p:cNvPr id="128" name="Object 127"/>
            <p:cNvGraphicFramePr>
              <a:graphicFrameLocks noChangeAspect="1"/>
            </p:cNvGraphicFramePr>
            <p:nvPr userDrawn="1">
              <p:extLst>
                <p:ext uri="{D42A27DB-BD31-4B8C-83A1-F6EECF244321}">
                  <p14:modId xmlns:p14="http://schemas.microsoft.com/office/powerpoint/2010/main" val="1733497096"/>
                </p:ext>
              </p:extLst>
            </p:nvPr>
          </p:nvGraphicFramePr>
          <p:xfrm>
            <a:off x="46915679" y="3349444"/>
            <a:ext cx="5586150" cy="2063772"/>
          </p:xfrm>
          <a:graphic>
            <a:graphicData uri="http://schemas.openxmlformats.org/presentationml/2006/ole">
              <mc:AlternateContent xmlns:mc="http://schemas.openxmlformats.org/markup-compatibility/2006">
                <mc:Choice xmlns:v="urn:schemas-microsoft-com:vml" Requires="v">
                  <p:oleObj spid="_x0000_s3292" name="Image" r:id="rId12" imgW="4571280" imgH="1688760" progId="Photoshop.Image.13">
                    <p:embed/>
                  </p:oleObj>
                </mc:Choice>
                <mc:Fallback>
                  <p:oleObj name="Image" r:id="rId12" imgW="4571280" imgH="1688760" progId="Photoshop.Image.13">
                    <p:embed/>
                    <p:pic>
                      <p:nvPicPr>
                        <p:cNvPr id="0" name=""/>
                        <p:cNvPicPr/>
                        <p:nvPr/>
                      </p:nvPicPr>
                      <p:blipFill>
                        <a:blip r:embed="rId13"/>
                        <a:stretch>
                          <a:fillRect/>
                        </a:stretch>
                      </p:blipFill>
                      <p:spPr>
                        <a:xfrm>
                          <a:off x="46915679" y="3349444"/>
                          <a:ext cx="5586150" cy="2063772"/>
                        </a:xfrm>
                        <a:prstGeom prst="rect">
                          <a:avLst/>
                        </a:prstGeom>
                      </p:spPr>
                    </p:pic>
                  </p:oleObj>
                </mc:Fallback>
              </mc:AlternateContent>
            </a:graphicData>
          </a:graphic>
        </p:graphicFrame>
        <p:pic>
          <p:nvPicPr>
            <p:cNvPr id="129" name="Picture 128"/>
            <p:cNvPicPr>
              <a:picLocks noChangeAspect="1"/>
            </p:cNvPicPr>
            <p:nvPr userDrawn="1"/>
          </p:nvPicPr>
          <p:blipFill>
            <a:blip r:embed="rId14"/>
            <a:stretch>
              <a:fillRect/>
            </a:stretch>
          </p:blipFill>
          <p:spPr>
            <a:xfrm>
              <a:off x="44621819" y="7740040"/>
              <a:ext cx="2969584" cy="1370577"/>
            </a:xfrm>
            <a:prstGeom prst="rect">
              <a:avLst/>
            </a:prstGeom>
            <a:ln>
              <a:noFill/>
            </a:ln>
          </p:spPr>
        </p:pic>
        <p:graphicFrame>
          <p:nvGraphicFramePr>
            <p:cNvPr id="130" name="Object 129"/>
            <p:cNvGraphicFramePr>
              <a:graphicFrameLocks noChangeAspect="1"/>
            </p:cNvGraphicFramePr>
            <p:nvPr userDrawn="1">
              <p:extLst>
                <p:ext uri="{D42A27DB-BD31-4B8C-83A1-F6EECF244321}">
                  <p14:modId xmlns:p14="http://schemas.microsoft.com/office/powerpoint/2010/main" val="4254524331"/>
                </p:ext>
              </p:extLst>
            </p:nvPr>
          </p:nvGraphicFramePr>
          <p:xfrm>
            <a:off x="44629619" y="12347263"/>
            <a:ext cx="1482266" cy="992162"/>
          </p:xfrm>
          <a:graphic>
            <a:graphicData uri="http://schemas.openxmlformats.org/presentationml/2006/ole">
              <mc:AlternateContent xmlns:mc="http://schemas.openxmlformats.org/markup-compatibility/2006">
                <mc:Choice xmlns:v="urn:schemas-microsoft-com:vml" Requires="v">
                  <p:oleObj spid="_x0000_s3293" name="Image" r:id="rId15" imgW="1574280" imgH="1053720" progId="Photoshop.Image.13">
                    <p:embed/>
                  </p:oleObj>
                </mc:Choice>
                <mc:Fallback>
                  <p:oleObj name="Image" r:id="rId15" imgW="1574280" imgH="1053720" progId="Photoshop.Image.13">
                    <p:embed/>
                    <p:pic>
                      <p:nvPicPr>
                        <p:cNvPr id="0" name=""/>
                        <p:cNvPicPr/>
                        <p:nvPr/>
                      </p:nvPicPr>
                      <p:blipFill>
                        <a:blip r:embed="rId16"/>
                        <a:stretch>
                          <a:fillRect/>
                        </a:stretch>
                      </p:blipFill>
                      <p:spPr>
                        <a:xfrm>
                          <a:off x="44629619" y="12347263"/>
                          <a:ext cx="1482266" cy="992162"/>
                        </a:xfrm>
                        <a:prstGeom prst="rect">
                          <a:avLst/>
                        </a:prstGeom>
                      </p:spPr>
                    </p:pic>
                  </p:oleObj>
                </mc:Fallback>
              </mc:AlternateContent>
            </a:graphicData>
          </a:graphic>
        </p:graphicFrame>
        <p:grpSp>
          <p:nvGrpSpPr>
            <p:cNvPr id="131" name="Group 130"/>
            <p:cNvGrpSpPr/>
            <p:nvPr userDrawn="1"/>
          </p:nvGrpSpPr>
          <p:grpSpPr>
            <a:xfrm>
              <a:off x="44487207" y="29414560"/>
              <a:ext cx="10354213" cy="1265612"/>
              <a:chOff x="44200453" y="28362386"/>
              <a:chExt cx="9771399" cy="1090622"/>
            </a:xfrm>
          </p:grpSpPr>
          <p:sp>
            <p:nvSpPr>
              <p:cNvPr id="133" name="Rounded Rectangle 132"/>
              <p:cNvSpPr/>
              <p:nvPr userDrawn="1"/>
            </p:nvSpPr>
            <p:spPr>
              <a:xfrm>
                <a:off x="44200453" y="28362386"/>
                <a:ext cx="9771398" cy="109062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4" name="Picture 7" descr="http://t2.gstatic.com/images?q=tbn:ANd9GcR4APHC6TT9w54M2zn_pvCiBxUNcspYPoVxirLRphBoJabfSvu7zw">
                <a:hlinkClick r:id="rId17"/>
              </p:cNvPr>
              <p:cNvPicPr>
                <a:picLocks noChangeAspect="1" noChangeArrowheads="1"/>
              </p:cNvPicPr>
              <p:nvPr userDrawn="1"/>
            </p:nvPicPr>
            <p:blipFill>
              <a:blip r:embed="rId18" cstate="print"/>
              <a:srcRect/>
              <a:stretch>
                <a:fillRect/>
              </a:stretch>
            </p:blipFill>
            <p:spPr bwMode="auto">
              <a:xfrm>
                <a:off x="44326393" y="28460718"/>
                <a:ext cx="914401" cy="914399"/>
              </a:xfrm>
              <a:prstGeom prst="rect">
                <a:avLst/>
              </a:prstGeom>
              <a:noFill/>
              <a:ln>
                <a:noFill/>
              </a:ln>
            </p:spPr>
          </p:pic>
          <p:sp>
            <p:nvSpPr>
              <p:cNvPr id="135" name="TextBox 134"/>
              <p:cNvSpPr txBox="1"/>
              <p:nvPr userDrawn="1"/>
            </p:nvSpPr>
            <p:spPr>
              <a:xfrm>
                <a:off x="45300663" y="28552305"/>
                <a:ext cx="8671189" cy="716099"/>
              </a:xfrm>
              <a:prstGeom prst="rect">
                <a:avLst/>
              </a:prstGeom>
              <a:noFill/>
              <a:ln>
                <a:noFill/>
              </a:ln>
            </p:spPr>
            <p:txBody>
              <a:bodyPr wrap="square" rtlCol="0">
                <a:spAutoFit/>
              </a:bodyPr>
              <a:lstStyle/>
              <a:p>
                <a:r>
                  <a:rPr lang="en-US" sz="2400" dirty="0" smtClean="0">
                    <a:solidFill>
                      <a:schemeClr val="tx2"/>
                    </a:solidFill>
                    <a:latin typeface="Trebuchet MS" pitchFamily="34" charset="0"/>
                  </a:rPr>
                  <a:t>Student</a:t>
                </a:r>
                <a:r>
                  <a:rPr lang="en-US" sz="2400" baseline="0" dirty="0" smtClean="0">
                    <a:solidFill>
                      <a:schemeClr val="tx2"/>
                    </a:solidFill>
                    <a:latin typeface="Trebuchet MS" pitchFamily="34" charset="0"/>
                  </a:rPr>
                  <a:t> discounts are available on our </a:t>
                </a:r>
                <a:r>
                  <a:rPr lang="en-US" sz="2400" baseline="0" dirty="0" err="1" smtClean="0">
                    <a:solidFill>
                      <a:schemeClr val="tx2"/>
                    </a:solidFill>
                    <a:latin typeface="Trebuchet MS" pitchFamily="34" charset="0"/>
                  </a:rPr>
                  <a:t>Facebook</a:t>
                </a:r>
                <a:r>
                  <a:rPr lang="en-US" sz="2400" baseline="0" dirty="0" smtClean="0">
                    <a:solidFill>
                      <a:schemeClr val="tx2"/>
                    </a:solidFill>
                    <a:latin typeface="Trebuchet MS" pitchFamily="34" charset="0"/>
                  </a:rPr>
                  <a:t> page.</a:t>
                </a:r>
                <a:br>
                  <a:rPr lang="en-US" sz="2400" baseline="0" dirty="0" smtClean="0">
                    <a:solidFill>
                      <a:schemeClr val="tx2"/>
                    </a:solidFill>
                    <a:latin typeface="Trebuchet MS" pitchFamily="34" charset="0"/>
                  </a:rPr>
                </a:br>
                <a:r>
                  <a:rPr lang="en-US" sz="2400" baseline="0" dirty="0" smtClean="0">
                    <a:solidFill>
                      <a:schemeClr val="tx2"/>
                    </a:solidFill>
                    <a:latin typeface="Trebuchet MS" pitchFamily="34" charset="0"/>
                  </a:rPr>
                  <a:t>Go to </a:t>
                </a:r>
                <a:r>
                  <a:rPr lang="en-US" sz="2400" u="sng" baseline="0" dirty="0" smtClean="0">
                    <a:solidFill>
                      <a:schemeClr val="tx2"/>
                    </a:solidFill>
                    <a:latin typeface="Trebuchet MS" pitchFamily="34" charset="0"/>
                  </a:rPr>
                  <a:t>PosterPresentations.com</a:t>
                </a:r>
                <a:r>
                  <a:rPr lang="en-US" sz="2400" baseline="0" dirty="0" smtClean="0">
                    <a:solidFill>
                      <a:schemeClr val="tx2"/>
                    </a:solidFill>
                    <a:latin typeface="Trebuchet MS" pitchFamily="34" charset="0"/>
                  </a:rPr>
                  <a:t> and click on the FB icon. </a:t>
                </a:r>
                <a:endParaRPr lang="en-US" sz="2400" dirty="0">
                  <a:solidFill>
                    <a:schemeClr val="tx2"/>
                  </a:solidFill>
                  <a:latin typeface="Trebuchet MS" pitchFamily="34" charset="0"/>
                </a:endParaRPr>
              </a:p>
            </p:txBody>
          </p:sp>
        </p:grpSp>
      </p:grpSp>
      <p:sp>
        <p:nvSpPr>
          <p:cNvPr id="39" name="TextBox 59"/>
          <p:cNvSpPr txBox="1"/>
          <p:nvPr userDrawn="1"/>
        </p:nvSpPr>
        <p:spPr>
          <a:xfrm>
            <a:off x="44487207" y="31252859"/>
            <a:ext cx="7629577" cy="1399638"/>
          </a:xfrm>
          <a:prstGeom prst="rect">
            <a:avLst/>
          </a:prstGeom>
          <a:noFill/>
        </p:spPr>
        <p:txBody>
          <a:bodyPr wrap="square" lIns="65304" tIns="32651" rIns="65304" bIns="32651" rtlCol="0">
            <a:spAutoFit/>
          </a:bodyPr>
          <a:lst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a:lstStyle>
          <a:p>
            <a:pPr marL="280988" indent="-280988">
              <a:lnSpc>
                <a:spcPts val="2600"/>
              </a:lnSpc>
            </a:pPr>
            <a:r>
              <a:rPr lang="en-US" sz="2800" dirty="0" smtClean="0">
                <a:solidFill>
                  <a:schemeClr val="bg1"/>
                </a:solidFill>
              </a:rPr>
              <a:t>©2015</a:t>
            </a:r>
            <a:r>
              <a:rPr lang="en-US" sz="2800" baseline="0" dirty="0" smtClean="0">
                <a:solidFill>
                  <a:schemeClr val="bg1"/>
                </a:solidFill>
              </a:rPr>
              <a:t> </a:t>
            </a:r>
            <a:r>
              <a:rPr lang="en-US" sz="2800" dirty="0" smtClean="0">
                <a:solidFill>
                  <a:schemeClr val="bg1"/>
                </a:solidFill>
              </a:rPr>
              <a:t>PosterPresentations.com</a:t>
            </a:r>
            <a:br>
              <a:rPr lang="en-US" sz="2800" dirty="0" smtClean="0">
                <a:solidFill>
                  <a:schemeClr val="bg1"/>
                </a:solidFill>
              </a:rPr>
            </a:br>
            <a:r>
              <a:rPr lang="en-US" sz="2400" dirty="0" smtClean="0">
                <a:solidFill>
                  <a:schemeClr val="bg1"/>
                </a:solidFill>
              </a:rPr>
              <a:t>2117 Fourth Street ,</a:t>
            </a:r>
            <a:r>
              <a:rPr lang="en-US" sz="2400" baseline="0" dirty="0" smtClean="0">
                <a:solidFill>
                  <a:schemeClr val="bg1"/>
                </a:solidFill>
              </a:rPr>
              <a:t> Unit C        </a:t>
            </a:r>
          </a:p>
          <a:p>
            <a:pPr marL="280988" indent="0">
              <a:lnSpc>
                <a:spcPts val="2600"/>
              </a:lnSpc>
            </a:pPr>
            <a:r>
              <a:rPr lang="en-US" sz="2400" baseline="0" dirty="0" smtClean="0">
                <a:solidFill>
                  <a:schemeClr val="bg1"/>
                </a:solidFill>
              </a:rPr>
              <a:t>Berkeley CA </a:t>
            </a:r>
            <a:r>
              <a:rPr lang="en-US" sz="2000" baseline="0" dirty="0" smtClean="0">
                <a:solidFill>
                  <a:schemeClr val="bg1"/>
                </a:solidFill>
              </a:rPr>
              <a:t>94710</a:t>
            </a:r>
            <a:r>
              <a:rPr lang="en-US" sz="2400" baseline="0" dirty="0" smtClean="0">
                <a:solidFill>
                  <a:schemeClr val="bg1"/>
                </a:solidFill>
              </a:rPr>
              <a:t/>
            </a:r>
            <a:br>
              <a:rPr lang="en-US" sz="2400" baseline="0" dirty="0" smtClean="0">
                <a:solidFill>
                  <a:schemeClr val="bg1"/>
                </a:solidFill>
              </a:rPr>
            </a:br>
            <a:r>
              <a:rPr lang="en-US" sz="2400" b="1" baseline="0" dirty="0" smtClean="0">
                <a:solidFill>
                  <a:srgbClr val="FFFF00"/>
                </a:solidFill>
              </a:rPr>
              <a:t>posterpresenter@gmail.com</a:t>
            </a:r>
            <a:endParaRPr lang="en-US" sz="2800" b="1" dirty="0">
              <a:solidFill>
                <a:srgbClr val="FFFF00"/>
              </a:solidFill>
            </a:endParaRPr>
          </a:p>
        </p:txBody>
      </p:sp>
      <p:grpSp>
        <p:nvGrpSpPr>
          <p:cNvPr id="40" name="Group 39"/>
          <p:cNvGrpSpPr/>
          <p:nvPr userDrawn="1"/>
        </p:nvGrpSpPr>
        <p:grpSpPr>
          <a:xfrm>
            <a:off x="-122803" y="-102882"/>
            <a:ext cx="44373863" cy="33075071"/>
            <a:chOff x="-109728" y="0"/>
            <a:chExt cx="44267567" cy="32991552"/>
          </a:xfrm>
        </p:grpSpPr>
        <p:sp>
          <p:nvSpPr>
            <p:cNvPr id="41" name="Freeform 40"/>
            <p:cNvSpPr/>
            <p:nvPr userDrawn="1"/>
          </p:nvSpPr>
          <p:spPr>
            <a:xfrm>
              <a:off x="-38239" y="18087"/>
              <a:ext cx="43929439" cy="32973465"/>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79000">
                  <a:schemeClr val="accent2">
                    <a:lumMod val="40000"/>
                    <a:lumOff val="60000"/>
                  </a:schemeClr>
                </a:gs>
                <a:gs pos="13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Freeform 41"/>
            <p:cNvSpPr/>
            <p:nvPr userDrawn="1"/>
          </p:nvSpPr>
          <p:spPr>
            <a:xfrm flipH="1" flipV="1">
              <a:off x="-38240" y="18087"/>
              <a:ext cx="43929437" cy="32956498"/>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41000">
                  <a:schemeClr val="bg2"/>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42"/>
            <p:cNvSpPr/>
            <p:nvPr userDrawn="1"/>
          </p:nvSpPr>
          <p:spPr>
            <a:xfrm>
              <a:off x="-109728" y="0"/>
              <a:ext cx="44000928" cy="32991552"/>
            </a:xfrm>
            <a:custGeom>
              <a:avLst/>
              <a:gdLst>
                <a:gd name="connsiteX0" fmla="*/ 36576 w 39026592"/>
                <a:gd name="connsiteY0" fmla="*/ 0 h 30614112"/>
                <a:gd name="connsiteX1" fmla="*/ 15837408 w 39026592"/>
                <a:gd name="connsiteY1" fmla="*/ 30614112 h 30614112"/>
                <a:gd name="connsiteX2" fmla="*/ 39026592 w 39026592"/>
                <a:gd name="connsiteY2" fmla="*/ 13350240 h 30614112"/>
                <a:gd name="connsiteX3" fmla="*/ 0 w 39026592"/>
                <a:gd name="connsiteY3" fmla="*/ 73152 h 30614112"/>
                <a:gd name="connsiteX4" fmla="*/ 109728 w 39026592"/>
                <a:gd name="connsiteY4" fmla="*/ 146304 h 30614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6592" h="30614112">
                  <a:moveTo>
                    <a:pt x="36576" y="0"/>
                  </a:moveTo>
                  <a:lnTo>
                    <a:pt x="15837408" y="30614112"/>
                  </a:lnTo>
                  <a:lnTo>
                    <a:pt x="39026592" y="13350240"/>
                  </a:lnTo>
                  <a:lnTo>
                    <a:pt x="0" y="73152"/>
                  </a:lnTo>
                  <a:lnTo>
                    <a:pt x="109728" y="146304"/>
                  </a:lnTo>
                </a:path>
              </a:pathLst>
            </a:custGeom>
            <a:gradFill flip="none" rotWithShape="1">
              <a:gsLst>
                <a:gs pos="0">
                  <a:schemeClr val="bg1"/>
                </a:gs>
                <a:gs pos="76000">
                  <a:schemeClr val="accent1">
                    <a:lumMod val="30000"/>
                    <a:lumOff val="70000"/>
                    <a:alpha val="0"/>
                  </a:scheme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36"/>
            <p:cNvSpPr>
              <a:spLocks noChangeArrowheads="1"/>
            </p:cNvSpPr>
            <p:nvPr/>
          </p:nvSpPr>
          <p:spPr bwMode="auto">
            <a:xfrm>
              <a:off x="266639" y="339852"/>
              <a:ext cx="43891200" cy="4800600"/>
            </a:xfrm>
            <a:prstGeom prst="rect">
              <a:avLst/>
            </a:prstGeom>
            <a:noFill/>
            <a:ln w="9525">
              <a:noFill/>
              <a:miter lim="800000"/>
              <a:headEnd/>
              <a:tailEnd/>
            </a:ln>
            <a:effectLst/>
          </p:spPr>
          <p:txBody>
            <a:bodyPr wrap="none" lIns="91436" tIns="45717" rIns="91436" bIns="45717" anchor="ctr"/>
            <a:lstStyle/>
            <a:p>
              <a:pPr>
                <a:defRPr/>
              </a:pPr>
              <a:endParaRPr lang="en-US" dirty="0"/>
            </a:p>
          </p:txBody>
        </p:sp>
      </p:grpSp>
      <p:sp>
        <p:nvSpPr>
          <p:cNvPr id="45" name="Text Box 14"/>
          <p:cNvSpPr txBox="1">
            <a:spLocks noChangeArrowheads="1"/>
          </p:cNvSpPr>
          <p:nvPr userDrawn="1"/>
        </p:nvSpPr>
        <p:spPr bwMode="auto">
          <a:xfrm>
            <a:off x="1603881" y="32173892"/>
            <a:ext cx="2514600" cy="356825"/>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700" b="1" dirty="0" smtClean="0">
                <a:solidFill>
                  <a:schemeClr val="bg1">
                    <a:lumMod val="75000"/>
                  </a:schemeClr>
                </a:solidFill>
                <a:latin typeface="Arial" charset="0"/>
              </a:rPr>
              <a:t>RESEARCH POSTER PRESENTATION </a:t>
            </a:r>
            <a:r>
              <a:rPr lang="en-US" sz="700" b="1" dirty="0">
                <a:solidFill>
                  <a:schemeClr val="bg1">
                    <a:lumMod val="75000"/>
                  </a:schemeClr>
                </a:solidFill>
                <a:latin typeface="Arial" charset="0"/>
              </a:rPr>
              <a:t>DESIGN © </a:t>
            </a:r>
            <a:r>
              <a:rPr lang="en-US" sz="700" b="1" dirty="0" smtClean="0">
                <a:solidFill>
                  <a:schemeClr val="bg1">
                    <a:lumMod val="75000"/>
                  </a:schemeClr>
                </a:solidFill>
                <a:latin typeface="Arial" charset="0"/>
              </a:rPr>
              <a:t>2015</a:t>
            </a:r>
            <a:endParaRPr lang="en-US" sz="700" b="1" dirty="0">
              <a:solidFill>
                <a:schemeClr val="bg1">
                  <a:lumMod val="75000"/>
                </a:schemeClr>
              </a:solidFill>
              <a:latin typeface="Arial" charset="0"/>
            </a:endParaRP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spTree>
  </p:cSld>
  <p:clrMap bg1="lt1" tx1="dk1" bg2="lt2" tx2="dk2" accent1="accent1" accent2="accent2" accent3="accent3" accent4="accent4" accent5="accent5" accent6="accent6" hlink="hlink" folHlink="folHlink"/>
  <p:sldLayoutIdLst>
    <p:sldLayoutId id="2147483654" r:id="rId1"/>
  </p:sldLayoutIdLst>
  <p:timing>
    <p:tnLst>
      <p:par>
        <p:cTn id="1" dur="indefinite" restart="never" nodeType="tmRoot"/>
      </p:par>
    </p:tnLst>
  </p:timing>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hyperlink" Target="mailto:Federicamatteoli72@gmail.com" TargetMode="External"/><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5"/>
          <p:cNvSpPr>
            <a:spLocks noGrp="1"/>
          </p:cNvSpPr>
          <p:nvPr>
            <p:ph type="body" sz="quarter" idx="150"/>
          </p:nvPr>
        </p:nvSpPr>
        <p:spPr>
          <a:xfrm rot="16200000">
            <a:off x="-15718967" y="15790747"/>
            <a:ext cx="32918400" cy="1336905"/>
          </a:xfrm>
        </p:spPr>
        <p:txBody>
          <a:bodyPr>
            <a:normAutofit fontScale="85000" lnSpcReduction="20000"/>
          </a:bodyPr>
          <a:lstStyle/>
          <a:p>
            <a:r>
              <a:rPr lang="en-GB" dirty="0" smtClean="0"/>
              <a:t>PHD</a:t>
            </a:r>
            <a:r>
              <a:rPr lang="en-GB" baseline="30000" dirty="0" smtClean="0"/>
              <a:t> </a:t>
            </a:r>
            <a:r>
              <a:rPr lang="en-GB" dirty="0" smtClean="0"/>
              <a:t>Programme of Science and Management of Climate Change at the Ca </a:t>
            </a:r>
            <a:r>
              <a:rPr lang="en-GB" dirty="0" err="1" smtClean="0"/>
              <a:t>Foscari</a:t>
            </a:r>
            <a:r>
              <a:rPr lang="en-GB" dirty="0" smtClean="0"/>
              <a:t> University, Venice, Italy. </a:t>
            </a:r>
            <a:br>
              <a:rPr lang="en-GB" dirty="0" smtClean="0"/>
            </a:br>
            <a:r>
              <a:rPr lang="en-US" b="1" dirty="0"/>
              <a:t>Federica </a:t>
            </a:r>
            <a:r>
              <a:rPr lang="en-US" b="1" dirty="0" smtClean="0"/>
              <a:t>Matteoli - </a:t>
            </a:r>
            <a:r>
              <a:rPr lang="en-GB" b="1" dirty="0" smtClean="0">
                <a:hlinkClick r:id="rId2"/>
              </a:rPr>
              <a:t>Federicamatteoli72@gmail.com</a:t>
            </a:r>
            <a:r>
              <a:rPr lang="en-GB" b="1" dirty="0" smtClean="0"/>
              <a:t> </a:t>
            </a:r>
            <a:endParaRPr lang="en-GB" b="1" dirty="0"/>
          </a:p>
        </p:txBody>
      </p:sp>
      <p:sp>
        <p:nvSpPr>
          <p:cNvPr id="21" name="Text Placeholder 17"/>
          <p:cNvSpPr>
            <a:spLocks noGrp="1"/>
          </p:cNvSpPr>
          <p:nvPr>
            <p:ph type="body" sz="quarter" idx="153"/>
          </p:nvPr>
        </p:nvSpPr>
        <p:spPr>
          <a:xfrm rot="16200000">
            <a:off x="-13526324" y="15640214"/>
            <a:ext cx="32918401" cy="1637974"/>
          </a:xfrm>
        </p:spPr>
        <p:txBody>
          <a:bodyPr>
            <a:noAutofit/>
          </a:bodyPr>
          <a:lstStyle/>
          <a:p>
            <a:r>
              <a:rPr lang="en-GB" sz="5800" dirty="0" smtClean="0"/>
              <a:t>Role </a:t>
            </a:r>
            <a:r>
              <a:rPr lang="en-GB" sz="5800" dirty="0"/>
              <a:t>of participatory approaches and communication </a:t>
            </a:r>
            <a:r>
              <a:rPr lang="en-GB" sz="5800" dirty="0" smtClean="0"/>
              <a:t>in </a:t>
            </a:r>
            <a:r>
              <a:rPr lang="en-GB" sz="5800" dirty="0"/>
              <a:t>the implementation of the NAPAs and </a:t>
            </a:r>
            <a:r>
              <a:rPr lang="en-GB" sz="5800" dirty="0" smtClean="0"/>
              <a:t>NAPs</a:t>
            </a:r>
            <a:endParaRPr lang="en-GB" sz="5800" dirty="0"/>
          </a:p>
        </p:txBody>
      </p:sp>
      <p:sp>
        <p:nvSpPr>
          <p:cNvPr id="59" name="Text Placeholder 1"/>
          <p:cNvSpPr>
            <a:spLocks noGrp="1"/>
          </p:cNvSpPr>
          <p:nvPr>
            <p:ph type="body" sz="quarter" idx="10"/>
          </p:nvPr>
        </p:nvSpPr>
        <p:spPr>
          <a:xfrm rot="16200000">
            <a:off x="4971521" y="26140590"/>
            <a:ext cx="6912724" cy="5476021"/>
          </a:xfrm>
        </p:spPr>
        <p:txBody>
          <a:bodyPr/>
          <a:lstStyle/>
          <a:p>
            <a:r>
              <a:rPr lang="en-GB" sz="2400" b="1" dirty="0" smtClean="0">
                <a:latin typeface="+mj-lt"/>
              </a:rPr>
              <a:t>Driving Research Question</a:t>
            </a:r>
          </a:p>
          <a:p>
            <a:r>
              <a:rPr lang="en-GB" sz="2400" dirty="0" smtClean="0">
                <a:latin typeface="+mj-lt"/>
              </a:rPr>
              <a:t>How </a:t>
            </a:r>
            <a:r>
              <a:rPr lang="en-GB" sz="2400" dirty="0">
                <a:latin typeface="+mj-lt"/>
              </a:rPr>
              <a:t>participatory approaches and communication methodologies have been used in the design and implementation of National Adaptation Plan of Actions (NAPAs) to detect lessons learnt and to understand how the use of these approaches can be improved and used for the development of National Adaptation Plans (NAPs</a:t>
            </a:r>
            <a:r>
              <a:rPr lang="en-GB" sz="2400" dirty="0" smtClean="0">
                <a:latin typeface="+mj-lt"/>
              </a:rPr>
              <a:t>).</a:t>
            </a:r>
            <a:endParaRPr lang="en-GB" sz="2400" b="1" dirty="0" smtClean="0">
              <a:latin typeface="+mj-lt"/>
            </a:endParaRPr>
          </a:p>
          <a:p>
            <a:r>
              <a:rPr lang="en-GB" sz="2400" b="1" dirty="0" smtClean="0">
                <a:latin typeface="+mj-lt"/>
              </a:rPr>
              <a:t>Aim of the research</a:t>
            </a:r>
            <a:r>
              <a:rPr lang="en-GB" sz="2400" dirty="0" smtClean="0">
                <a:latin typeface="+mj-lt"/>
              </a:rPr>
              <a:t> </a:t>
            </a:r>
          </a:p>
          <a:p>
            <a:r>
              <a:rPr lang="en-GB" sz="2400" dirty="0" smtClean="0">
                <a:latin typeface="+mj-lt"/>
              </a:rPr>
              <a:t>To </a:t>
            </a:r>
            <a:r>
              <a:rPr lang="en-GB" sz="2400" dirty="0">
                <a:latin typeface="+mj-lt"/>
              </a:rPr>
              <a:t>develop a participatory and communication strategy at the global level for NAP and a specific strategy to send to Ethiopian Government to support the design and implementation of NAP</a:t>
            </a:r>
            <a:r>
              <a:rPr lang="en-GB" sz="2400" dirty="0" smtClean="0">
                <a:latin typeface="+mj-lt"/>
              </a:rPr>
              <a:t>.</a:t>
            </a:r>
            <a:endParaRPr lang="en-GB" sz="2400" dirty="0">
              <a:latin typeface="+mj-lt"/>
            </a:endParaRPr>
          </a:p>
        </p:txBody>
      </p:sp>
      <p:sp>
        <p:nvSpPr>
          <p:cNvPr id="60" name="Text Placeholder 2"/>
          <p:cNvSpPr>
            <a:spLocks noGrp="1"/>
          </p:cNvSpPr>
          <p:nvPr>
            <p:ph type="body" sz="quarter" idx="11"/>
          </p:nvPr>
        </p:nvSpPr>
        <p:spPr>
          <a:xfrm rot="16200000">
            <a:off x="1174601" y="28555401"/>
            <a:ext cx="7935850" cy="651555"/>
          </a:xfrm>
        </p:spPr>
        <p:txBody>
          <a:bodyPr/>
          <a:lstStyle/>
          <a:p>
            <a:r>
              <a:rPr lang="en-US" dirty="0" smtClean="0">
                <a:latin typeface="+mj-lt"/>
              </a:rPr>
              <a:t>INTRODUCTION</a:t>
            </a:r>
            <a:endParaRPr lang="en-US" dirty="0">
              <a:latin typeface="+mj-lt"/>
            </a:endParaRPr>
          </a:p>
        </p:txBody>
      </p:sp>
      <p:sp>
        <p:nvSpPr>
          <p:cNvPr id="61" name="Text Placeholder 10"/>
          <p:cNvSpPr>
            <a:spLocks noGrp="1"/>
          </p:cNvSpPr>
          <p:nvPr>
            <p:ph type="body" sz="quarter" idx="27"/>
          </p:nvPr>
        </p:nvSpPr>
        <p:spPr>
          <a:xfrm rot="16200000">
            <a:off x="7741290" y="28671858"/>
            <a:ext cx="7847753" cy="645334"/>
          </a:xfrm>
        </p:spPr>
        <p:txBody>
          <a:bodyPr/>
          <a:lstStyle/>
          <a:p>
            <a:r>
              <a:rPr lang="en-US" dirty="0" smtClean="0">
                <a:latin typeface="+mj-lt"/>
              </a:rPr>
              <a:t>METHODOLOGY</a:t>
            </a:r>
            <a:endParaRPr lang="en-US" dirty="0">
              <a:latin typeface="+mj-lt"/>
            </a:endParaRPr>
          </a:p>
        </p:txBody>
      </p:sp>
      <p:sp>
        <p:nvSpPr>
          <p:cNvPr id="62" name="Text Placeholder 11"/>
          <p:cNvSpPr>
            <a:spLocks noGrp="1"/>
          </p:cNvSpPr>
          <p:nvPr>
            <p:ph type="body" sz="quarter" idx="28"/>
          </p:nvPr>
        </p:nvSpPr>
        <p:spPr>
          <a:xfrm rot="16200000">
            <a:off x="11893555" y="25323793"/>
            <a:ext cx="6912723" cy="7109616"/>
          </a:xfrm>
        </p:spPr>
        <p:txBody>
          <a:bodyPr wrap="square" lIns="228589" tIns="228589" rIns="228589" bIns="228589">
            <a:spAutoFit/>
          </a:bodyPr>
          <a:lstStyle/>
          <a:p>
            <a:r>
              <a:rPr lang="en-GB" sz="2400" dirty="0">
                <a:latin typeface="+mj-lt"/>
              </a:rPr>
              <a:t>The research methodology has been as following: 1) Desk analysis of documents related with NAPAs, NAPs, participatory approaches and communication methodologies. 2) Explore how participatory approaches and communication methodologies have been used in the design and implementation of NAPAs in the projects developed for implementation activities and in the preparation of NAP in Ethiopia. 3) Realization of face to face interviews and a survey to stakeholders identified such as policy makers, international and local institutions, and communities involved in the realization of NAPAs or experts on climate change and participatory approaches and communication. 4) Analysis of data to detect lessons learnt and recommendations to understand how the use of these approaches can be improved and used for the development of NAPs.</a:t>
            </a:r>
            <a:endParaRPr lang="en-US" sz="2400" dirty="0">
              <a:latin typeface="+mj-lt"/>
            </a:endParaRPr>
          </a:p>
        </p:txBody>
      </p:sp>
      <p:sp>
        <p:nvSpPr>
          <p:cNvPr id="64" name="Text Placeholder 10"/>
          <p:cNvSpPr>
            <a:spLocks noGrp="1"/>
          </p:cNvSpPr>
          <p:nvPr>
            <p:ph type="body" sz="quarter" idx="27"/>
          </p:nvPr>
        </p:nvSpPr>
        <p:spPr>
          <a:xfrm rot="16200000">
            <a:off x="15820380" y="28154922"/>
            <a:ext cx="7951056" cy="1437308"/>
          </a:xfrm>
        </p:spPr>
        <p:txBody>
          <a:bodyPr/>
          <a:lstStyle/>
          <a:p>
            <a:r>
              <a:rPr lang="en-US" dirty="0" smtClean="0">
                <a:latin typeface="+mj-lt"/>
              </a:rPr>
              <a:t>RESULTS OF SURVEY</a:t>
            </a:r>
          </a:p>
          <a:p>
            <a:r>
              <a:rPr lang="en-US" dirty="0" smtClean="0">
                <a:latin typeface="+mj-lt"/>
              </a:rPr>
              <a:t>PROFILE OF PARTICIPANTS</a:t>
            </a:r>
            <a:endParaRPr lang="en-US" dirty="0">
              <a:latin typeface="+mj-lt"/>
            </a:endParaRPr>
          </a:p>
        </p:txBody>
      </p:sp>
      <p:grpSp>
        <p:nvGrpSpPr>
          <p:cNvPr id="68" name="Group 67"/>
          <p:cNvGrpSpPr/>
          <p:nvPr/>
        </p:nvGrpSpPr>
        <p:grpSpPr>
          <a:xfrm rot="16200000">
            <a:off x="23485145" y="22486825"/>
            <a:ext cx="7979450" cy="13015399"/>
            <a:chOff x="19180484" y="18476919"/>
            <a:chExt cx="7979450" cy="13015399"/>
          </a:xfrm>
        </p:grpSpPr>
        <p:sp>
          <p:nvSpPr>
            <p:cNvPr id="63" name="Rectangle 62"/>
            <p:cNvSpPr/>
            <p:nvPr/>
          </p:nvSpPr>
          <p:spPr>
            <a:xfrm>
              <a:off x="19180484" y="30753676"/>
              <a:ext cx="7979450" cy="738642"/>
            </a:xfrm>
            <a:prstGeom prst="rect">
              <a:avLst/>
            </a:prstGeom>
          </p:spPr>
          <p:txBody>
            <a:bodyPr wrap="square" lIns="228589" tIns="228589" rIns="228589" bIns="228589">
              <a:spAutoFit/>
            </a:bodyPr>
            <a:lstStyle/>
            <a:p>
              <a:pPr algn="ctr">
                <a:spcBef>
                  <a:spcPct val="20000"/>
                </a:spcBef>
                <a:buFont typeface="Arial" pitchFamily="34" charset="0"/>
                <a:buNone/>
              </a:pPr>
              <a:r>
                <a:rPr lang="en-GB" sz="1800" dirty="0" smtClean="0">
                  <a:solidFill>
                    <a:schemeClr val="accent5">
                      <a:lumMod val="50000"/>
                    </a:schemeClr>
                  </a:solidFill>
                  <a:latin typeface="+mj-lt"/>
                  <a:cs typeface="Times New Roman" pitchFamily="18" charset="0"/>
                </a:rPr>
                <a:t>Figure 2 </a:t>
              </a:r>
              <a:r>
                <a:rPr lang="en-GB" sz="1800" dirty="0">
                  <a:solidFill>
                    <a:schemeClr val="accent5">
                      <a:lumMod val="50000"/>
                    </a:schemeClr>
                  </a:solidFill>
                  <a:latin typeface="+mj-lt"/>
                  <a:cs typeface="Times New Roman" pitchFamily="18" charset="0"/>
                </a:rPr>
                <a:t>– type of work participants are engaged in.</a:t>
              </a:r>
            </a:p>
          </p:txBody>
        </p:sp>
        <p:pic>
          <p:nvPicPr>
            <p:cNvPr id="65" name="Picture 6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635235" y="26049577"/>
              <a:ext cx="6883526" cy="4616770"/>
            </a:xfrm>
            <a:prstGeom prst="rect">
              <a:avLst/>
            </a:prstGeom>
          </p:spPr>
        </p:pic>
        <p:pic>
          <p:nvPicPr>
            <p:cNvPr id="66" name="Picture 6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164400" y="18476919"/>
              <a:ext cx="6354362" cy="5644829"/>
            </a:xfrm>
            <a:prstGeom prst="rect">
              <a:avLst/>
            </a:prstGeom>
          </p:spPr>
        </p:pic>
        <p:sp>
          <p:nvSpPr>
            <p:cNvPr id="67" name="Rectangle 66"/>
            <p:cNvSpPr/>
            <p:nvPr/>
          </p:nvSpPr>
          <p:spPr>
            <a:xfrm>
              <a:off x="19215950" y="24683598"/>
              <a:ext cx="7877683" cy="738642"/>
            </a:xfrm>
            <a:prstGeom prst="rect">
              <a:avLst/>
            </a:prstGeom>
          </p:spPr>
          <p:txBody>
            <a:bodyPr wrap="square" lIns="228589" tIns="228589" rIns="228589" bIns="228589">
              <a:spAutoFit/>
            </a:bodyPr>
            <a:lstStyle/>
            <a:p>
              <a:pPr algn="ctr">
                <a:spcBef>
                  <a:spcPct val="20000"/>
                </a:spcBef>
                <a:buFont typeface="Arial" pitchFamily="34" charset="0"/>
                <a:buNone/>
              </a:pPr>
              <a:r>
                <a:rPr lang="en-GB" sz="1800" dirty="0" smtClean="0">
                  <a:solidFill>
                    <a:schemeClr val="accent5">
                      <a:lumMod val="50000"/>
                    </a:schemeClr>
                  </a:solidFill>
                  <a:latin typeface="+mj-lt"/>
                  <a:cs typeface="Times New Roman" pitchFamily="18" charset="0"/>
                </a:rPr>
                <a:t>Figure 1 </a:t>
              </a:r>
              <a:r>
                <a:rPr lang="en-GB" sz="1800" dirty="0">
                  <a:solidFill>
                    <a:schemeClr val="accent5">
                      <a:lumMod val="50000"/>
                    </a:schemeClr>
                  </a:solidFill>
                  <a:latin typeface="+mj-lt"/>
                  <a:cs typeface="Times New Roman" pitchFamily="18" charset="0"/>
                </a:rPr>
                <a:t>– </a:t>
              </a:r>
              <a:r>
                <a:rPr lang="en-GB" sz="1800" dirty="0">
                  <a:solidFill>
                    <a:schemeClr val="accent5">
                      <a:lumMod val="50000"/>
                    </a:schemeClr>
                  </a:solidFill>
                  <a:cs typeface="Times New Roman" pitchFamily="18" charset="0"/>
                </a:rPr>
                <a:t>type of institution in which participants work.</a:t>
              </a:r>
              <a:endParaRPr lang="en-GB" sz="1800" dirty="0">
                <a:solidFill>
                  <a:schemeClr val="accent5">
                    <a:lumMod val="50000"/>
                  </a:schemeClr>
                </a:solidFill>
                <a:latin typeface="+mj-lt"/>
                <a:cs typeface="Times New Roman" pitchFamily="18" charset="0"/>
              </a:endParaRPr>
            </a:p>
          </p:txBody>
        </p:sp>
      </p:grpSp>
      <p:sp>
        <p:nvSpPr>
          <p:cNvPr id="69" name="Text Placeholder 10"/>
          <p:cNvSpPr>
            <a:spLocks noGrp="1"/>
          </p:cNvSpPr>
          <p:nvPr>
            <p:ph type="body" sz="quarter" idx="27"/>
          </p:nvPr>
        </p:nvSpPr>
        <p:spPr>
          <a:xfrm rot="16200000">
            <a:off x="30861269" y="28352613"/>
            <a:ext cx="8019060" cy="1323431"/>
          </a:xfrm>
        </p:spPr>
        <p:txBody>
          <a:bodyPr/>
          <a:lstStyle/>
          <a:p>
            <a:r>
              <a:rPr lang="en-GB" dirty="0" smtClean="0"/>
              <a:t>PARTICIPATORY APPROACHES </a:t>
            </a:r>
            <a:br>
              <a:rPr lang="en-GB" dirty="0" smtClean="0"/>
            </a:br>
            <a:r>
              <a:rPr lang="en-GB" dirty="0" smtClean="0"/>
              <a:t>USED IN NAPAs</a:t>
            </a:r>
            <a:endParaRPr lang="en-GB" dirty="0"/>
          </a:p>
        </p:txBody>
      </p:sp>
      <p:pic>
        <p:nvPicPr>
          <p:cNvPr id="70" name="Picture 6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35592560" y="26841354"/>
            <a:ext cx="5807100" cy="5095171"/>
          </a:xfrm>
          <a:prstGeom prst="rect">
            <a:avLst/>
          </a:prstGeom>
        </p:spPr>
      </p:pic>
      <p:sp>
        <p:nvSpPr>
          <p:cNvPr id="71" name="Rectangle 70"/>
          <p:cNvSpPr/>
          <p:nvPr/>
        </p:nvSpPr>
        <p:spPr>
          <a:xfrm rot="16200000">
            <a:off x="38735493" y="28509698"/>
            <a:ext cx="6904685" cy="2123636"/>
          </a:xfrm>
          <a:prstGeom prst="rect">
            <a:avLst/>
          </a:prstGeom>
        </p:spPr>
        <p:txBody>
          <a:bodyPr wrap="square" lIns="228589" tIns="228589" rIns="228589" bIns="228589">
            <a:spAutoFit/>
          </a:bodyPr>
          <a:lstStyle/>
          <a:p>
            <a:pPr algn="ctr">
              <a:spcBef>
                <a:spcPct val="20000"/>
              </a:spcBef>
              <a:buFont typeface="Arial" pitchFamily="34" charset="0"/>
              <a:buNone/>
            </a:pPr>
            <a:r>
              <a:rPr lang="en-GB" sz="1800" dirty="0">
                <a:solidFill>
                  <a:schemeClr val="accent5">
                    <a:lumMod val="50000"/>
                  </a:schemeClr>
                </a:solidFill>
                <a:latin typeface="+mj-lt"/>
                <a:cs typeface="Times New Roman" pitchFamily="18" charset="0"/>
              </a:rPr>
              <a:t>Figure 3</a:t>
            </a:r>
            <a:r>
              <a:rPr lang="en-GB" sz="1800" dirty="0" smtClean="0">
                <a:solidFill>
                  <a:schemeClr val="accent5">
                    <a:lumMod val="50000"/>
                  </a:schemeClr>
                </a:solidFill>
                <a:latin typeface="+mj-lt"/>
                <a:cs typeface="Times New Roman" pitchFamily="18" charset="0"/>
              </a:rPr>
              <a:t> </a:t>
            </a:r>
            <a:r>
              <a:rPr lang="en-GB" sz="1800" dirty="0">
                <a:solidFill>
                  <a:schemeClr val="accent5">
                    <a:lumMod val="50000"/>
                  </a:schemeClr>
                </a:solidFill>
                <a:latin typeface="+mj-lt"/>
                <a:cs typeface="Times New Roman" pitchFamily="18" charset="0"/>
              </a:rPr>
              <a:t>– which participatory approaches were used in the development of the NAPA, as identified by participants who were involved in the design and implementation of the NAPA. The three people (9%) who responded ‘other’, specified: workshop; Institutional approach; and discussions with national and local governments and local beneficiaries during project design.</a:t>
            </a:r>
          </a:p>
        </p:txBody>
      </p:sp>
      <p:grpSp>
        <p:nvGrpSpPr>
          <p:cNvPr id="80" name="Group 79"/>
          <p:cNvGrpSpPr/>
          <p:nvPr/>
        </p:nvGrpSpPr>
        <p:grpSpPr>
          <a:xfrm rot="16200000">
            <a:off x="8290595" y="14263417"/>
            <a:ext cx="7553066" cy="13597698"/>
            <a:chOff x="22137013" y="9588660"/>
            <a:chExt cx="7553066" cy="13597698"/>
          </a:xfrm>
        </p:grpSpPr>
        <p:pic>
          <p:nvPicPr>
            <p:cNvPr id="72" name="Picture 7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239213" y="16216648"/>
              <a:ext cx="7450866" cy="5659840"/>
            </a:xfrm>
            <a:prstGeom prst="rect">
              <a:avLst/>
            </a:prstGeom>
          </p:spPr>
        </p:pic>
        <p:sp>
          <p:nvSpPr>
            <p:cNvPr id="73" name="Rectangle 72"/>
            <p:cNvSpPr/>
            <p:nvPr/>
          </p:nvSpPr>
          <p:spPr>
            <a:xfrm>
              <a:off x="22314253" y="14471979"/>
              <a:ext cx="7017539" cy="1292639"/>
            </a:xfrm>
            <a:prstGeom prst="rect">
              <a:avLst/>
            </a:prstGeom>
          </p:spPr>
          <p:txBody>
            <a:bodyPr wrap="square" lIns="228589" tIns="228589" rIns="228589" bIns="228589">
              <a:spAutoFit/>
            </a:bodyPr>
            <a:lstStyle/>
            <a:p>
              <a:pPr algn="ctr">
                <a:spcBef>
                  <a:spcPct val="20000"/>
                </a:spcBef>
                <a:buFont typeface="Arial" pitchFamily="34" charset="0"/>
                <a:buNone/>
              </a:pPr>
              <a:r>
                <a:rPr lang="en-GB" sz="1800" dirty="0">
                  <a:solidFill>
                    <a:schemeClr val="accent5">
                      <a:lumMod val="50000"/>
                    </a:schemeClr>
                  </a:solidFill>
                  <a:latin typeface="+mj-lt"/>
                  <a:cs typeface="Times New Roman" pitchFamily="18" charset="0"/>
                </a:rPr>
                <a:t>Figure </a:t>
              </a:r>
              <a:r>
                <a:rPr lang="en-GB" sz="1800" dirty="0" smtClean="0">
                  <a:solidFill>
                    <a:schemeClr val="accent5">
                      <a:lumMod val="50000"/>
                    </a:schemeClr>
                  </a:solidFill>
                  <a:latin typeface="+mj-lt"/>
                  <a:cs typeface="Times New Roman" pitchFamily="18" charset="0"/>
                </a:rPr>
                <a:t>4 </a:t>
              </a:r>
              <a:r>
                <a:rPr lang="en-GB" sz="1800" dirty="0">
                  <a:solidFill>
                    <a:schemeClr val="accent5">
                      <a:lumMod val="50000"/>
                    </a:schemeClr>
                  </a:solidFill>
                  <a:latin typeface="+mj-lt"/>
                  <a:cs typeface="Times New Roman" pitchFamily="18" charset="0"/>
                </a:rPr>
                <a:t>– participatory approaches ranked in order of usefulness for NAPA, from 1 being most useful to 6 being least useful, as responded by participants who participated in NAPA.</a:t>
              </a:r>
            </a:p>
          </p:txBody>
        </p:sp>
        <p:sp>
          <p:nvSpPr>
            <p:cNvPr id="75" name="Rectangle 74"/>
            <p:cNvSpPr/>
            <p:nvPr/>
          </p:nvSpPr>
          <p:spPr>
            <a:xfrm>
              <a:off x="22137013" y="21893719"/>
              <a:ext cx="7422053" cy="1292639"/>
            </a:xfrm>
            <a:prstGeom prst="rect">
              <a:avLst/>
            </a:prstGeom>
          </p:spPr>
          <p:txBody>
            <a:bodyPr wrap="square" lIns="228589" tIns="228589" rIns="228589" bIns="228589">
              <a:spAutoFit/>
            </a:bodyPr>
            <a:lstStyle/>
            <a:p>
              <a:pPr algn="ctr">
                <a:spcBef>
                  <a:spcPct val="20000"/>
                </a:spcBef>
                <a:buFont typeface="Arial" pitchFamily="34" charset="0"/>
                <a:buNone/>
              </a:pPr>
              <a:r>
                <a:rPr lang="en-GB" sz="1800" dirty="0" smtClean="0">
                  <a:solidFill>
                    <a:schemeClr val="accent5">
                      <a:lumMod val="50000"/>
                    </a:schemeClr>
                  </a:solidFill>
                  <a:latin typeface="+mj-lt"/>
                  <a:cs typeface="Times New Roman" pitchFamily="18" charset="0"/>
                </a:rPr>
                <a:t>Figure 5 </a:t>
              </a:r>
              <a:r>
                <a:rPr lang="en-GB" sz="1800" dirty="0">
                  <a:solidFill>
                    <a:schemeClr val="accent5">
                      <a:lumMod val="50000"/>
                    </a:schemeClr>
                  </a:solidFill>
                  <a:latin typeface="+mj-lt"/>
                  <a:cs typeface="Times New Roman" pitchFamily="18" charset="0"/>
                </a:rPr>
                <a:t>– benefits resulting from the use of participatory approaches during the NAPA's implementation and how much these benefits were achieved.</a:t>
              </a:r>
            </a:p>
          </p:txBody>
        </p:sp>
        <p:pic>
          <p:nvPicPr>
            <p:cNvPr id="79" name="Picture 78"/>
            <p:cNvPicPr>
              <a:picLocks noChangeAspect="1"/>
            </p:cNvPicPr>
            <p:nvPr/>
          </p:nvPicPr>
          <p:blipFill>
            <a:blip r:embed="rId7"/>
            <a:stretch>
              <a:fillRect/>
            </a:stretch>
          </p:blipFill>
          <p:spPr>
            <a:xfrm>
              <a:off x="22382162" y="9588660"/>
              <a:ext cx="6931753" cy="4883319"/>
            </a:xfrm>
            <a:prstGeom prst="rect">
              <a:avLst/>
            </a:prstGeom>
          </p:spPr>
        </p:pic>
      </p:grpSp>
      <p:sp>
        <p:nvSpPr>
          <p:cNvPr id="84" name="Text Placeholder 10"/>
          <p:cNvSpPr>
            <a:spLocks noGrp="1"/>
          </p:cNvSpPr>
          <p:nvPr>
            <p:ph type="body" sz="quarter" idx="27"/>
          </p:nvPr>
        </p:nvSpPr>
        <p:spPr>
          <a:xfrm rot="16200000">
            <a:off x="24534941" y="21294404"/>
            <a:ext cx="8019060" cy="754045"/>
          </a:xfrm>
        </p:spPr>
        <p:txBody>
          <a:bodyPr/>
          <a:lstStyle/>
          <a:p>
            <a:r>
              <a:rPr lang="en-GB" dirty="0" smtClean="0"/>
              <a:t>NAPAs’ STAKEHOLDERS</a:t>
            </a:r>
            <a:endParaRPr lang="en-GB" dirty="0"/>
          </a:p>
        </p:txBody>
      </p:sp>
      <p:grpSp>
        <p:nvGrpSpPr>
          <p:cNvPr id="99" name="Group 98"/>
          <p:cNvGrpSpPr/>
          <p:nvPr/>
        </p:nvGrpSpPr>
        <p:grpSpPr>
          <a:xfrm rot="16200000">
            <a:off x="20137295" y="16923391"/>
            <a:ext cx="6444738" cy="8458795"/>
            <a:chOff x="26319856" y="-1955983"/>
            <a:chExt cx="6444738" cy="8458795"/>
          </a:xfrm>
        </p:grpSpPr>
        <p:sp>
          <p:nvSpPr>
            <p:cNvPr id="83" name="Rectangle 82"/>
            <p:cNvSpPr/>
            <p:nvPr/>
          </p:nvSpPr>
          <p:spPr>
            <a:xfrm>
              <a:off x="26319856" y="4933174"/>
              <a:ext cx="6444738" cy="1569638"/>
            </a:xfrm>
            <a:prstGeom prst="rect">
              <a:avLst/>
            </a:prstGeom>
          </p:spPr>
          <p:txBody>
            <a:bodyPr wrap="square" lIns="228589" tIns="228589" rIns="228589" bIns="228589">
              <a:spAutoFit/>
            </a:bodyPr>
            <a:lstStyle/>
            <a:p>
              <a:pPr algn="ctr">
                <a:spcBef>
                  <a:spcPct val="20000"/>
                </a:spcBef>
                <a:buFont typeface="Arial" pitchFamily="34" charset="0"/>
                <a:buNone/>
              </a:pPr>
              <a:r>
                <a:rPr lang="en-GB" sz="1800" dirty="0" smtClean="0">
                  <a:solidFill>
                    <a:schemeClr val="accent5">
                      <a:lumMod val="50000"/>
                    </a:schemeClr>
                  </a:solidFill>
                  <a:latin typeface="+mj-lt"/>
                  <a:cs typeface="Times New Roman" pitchFamily="18" charset="0"/>
                </a:rPr>
                <a:t>Figure 6 – </a:t>
              </a:r>
              <a:r>
                <a:rPr lang="en-GB" sz="1800" dirty="0">
                  <a:solidFill>
                    <a:schemeClr val="accent5">
                      <a:lumMod val="50000"/>
                    </a:schemeClr>
                  </a:solidFill>
                  <a:latin typeface="+mj-lt"/>
                  <a:cs typeface="Times New Roman" pitchFamily="18" charset="0"/>
                </a:rPr>
                <a:t>ranking of the steps in the UNFCCC guidelines for the participatory process in the NAPA, from 1 being the most effective in terms of progress and 7 being the least effective, as indicated by participants who were involved in NAPA.</a:t>
              </a:r>
            </a:p>
          </p:txBody>
        </p:sp>
        <p:pic>
          <p:nvPicPr>
            <p:cNvPr id="92" name="Picture 91"/>
            <p:cNvPicPr>
              <a:picLocks noChangeAspect="1"/>
            </p:cNvPicPr>
            <p:nvPr/>
          </p:nvPicPr>
          <p:blipFill>
            <a:blip r:embed="rId8"/>
            <a:stretch>
              <a:fillRect/>
            </a:stretch>
          </p:blipFill>
          <p:spPr>
            <a:xfrm>
              <a:off x="26551244" y="-1955983"/>
              <a:ext cx="5773412" cy="6870787"/>
            </a:xfrm>
            <a:prstGeom prst="rect">
              <a:avLst/>
            </a:prstGeom>
          </p:spPr>
        </p:pic>
      </p:grpSp>
      <p:grpSp>
        <p:nvGrpSpPr>
          <p:cNvPr id="109" name="Group 108"/>
          <p:cNvGrpSpPr/>
          <p:nvPr/>
        </p:nvGrpSpPr>
        <p:grpSpPr>
          <a:xfrm>
            <a:off x="29317963" y="17486255"/>
            <a:ext cx="10722481" cy="7333066"/>
            <a:chOff x="19433824" y="5013735"/>
            <a:chExt cx="10722481" cy="7333066"/>
          </a:xfrm>
        </p:grpSpPr>
        <p:sp>
          <p:nvSpPr>
            <p:cNvPr id="102" name="Rectangle 101"/>
            <p:cNvSpPr/>
            <p:nvPr/>
          </p:nvSpPr>
          <p:spPr>
            <a:xfrm rot="16200000">
              <a:off x="20320902" y="8409789"/>
              <a:ext cx="7135383" cy="738642"/>
            </a:xfrm>
            <a:prstGeom prst="rect">
              <a:avLst/>
            </a:prstGeom>
          </p:spPr>
          <p:txBody>
            <a:bodyPr wrap="square" lIns="228589" tIns="228589" rIns="228589" bIns="228589">
              <a:spAutoFit/>
            </a:bodyPr>
            <a:lstStyle/>
            <a:p>
              <a:pPr algn="ctr">
                <a:spcBef>
                  <a:spcPct val="20000"/>
                </a:spcBef>
                <a:buFont typeface="Arial" pitchFamily="34" charset="0"/>
                <a:buNone/>
              </a:pPr>
              <a:r>
                <a:rPr lang="en-GB" sz="1800" dirty="0" smtClean="0">
                  <a:solidFill>
                    <a:schemeClr val="accent5">
                      <a:lumMod val="50000"/>
                    </a:schemeClr>
                  </a:solidFill>
                  <a:latin typeface="+mj-lt"/>
                  <a:cs typeface="Times New Roman" pitchFamily="18" charset="0"/>
                </a:rPr>
                <a:t>Figure 7 </a:t>
              </a:r>
              <a:r>
                <a:rPr lang="en-GB" sz="1800" dirty="0">
                  <a:solidFill>
                    <a:schemeClr val="accent5">
                      <a:lumMod val="50000"/>
                    </a:schemeClr>
                  </a:solidFill>
                  <a:latin typeface="+mj-lt"/>
                  <a:cs typeface="Times New Roman" pitchFamily="18" charset="0"/>
                </a:rPr>
                <a:t>– stakeholders involved in the NAPA process</a:t>
              </a:r>
              <a:r>
                <a:rPr lang="en-GB" sz="1800" dirty="0" smtClean="0">
                  <a:solidFill>
                    <a:schemeClr val="accent5">
                      <a:lumMod val="50000"/>
                    </a:schemeClr>
                  </a:solidFill>
                  <a:latin typeface="+mj-lt"/>
                  <a:cs typeface="Times New Roman" pitchFamily="18" charset="0"/>
                </a:rPr>
                <a:t>.</a:t>
              </a:r>
              <a:endParaRPr lang="en-GB" sz="1800" dirty="0">
                <a:solidFill>
                  <a:schemeClr val="accent5">
                    <a:lumMod val="50000"/>
                  </a:schemeClr>
                </a:solidFill>
                <a:latin typeface="+mj-lt"/>
                <a:cs typeface="Times New Roman" pitchFamily="18" charset="0"/>
              </a:endParaRPr>
            </a:p>
          </p:txBody>
        </p:sp>
        <p:sp>
          <p:nvSpPr>
            <p:cNvPr id="103" name="Rectangle 102"/>
            <p:cNvSpPr/>
            <p:nvPr/>
          </p:nvSpPr>
          <p:spPr>
            <a:xfrm rot="16200000">
              <a:off x="26091927" y="7789382"/>
              <a:ext cx="6836118" cy="1292639"/>
            </a:xfrm>
            <a:prstGeom prst="rect">
              <a:avLst/>
            </a:prstGeom>
          </p:spPr>
          <p:txBody>
            <a:bodyPr wrap="square" lIns="228589" tIns="228589" rIns="228589" bIns="228589">
              <a:spAutoFit/>
            </a:bodyPr>
            <a:lstStyle/>
            <a:p>
              <a:pPr algn="ctr">
                <a:spcBef>
                  <a:spcPct val="20000"/>
                </a:spcBef>
                <a:buFont typeface="Arial" pitchFamily="34" charset="0"/>
                <a:buNone/>
              </a:pPr>
              <a:r>
                <a:rPr lang="en-GB" sz="1800" dirty="0" smtClean="0">
                  <a:solidFill>
                    <a:schemeClr val="accent5">
                      <a:lumMod val="50000"/>
                    </a:schemeClr>
                  </a:solidFill>
                  <a:latin typeface="+mj-lt"/>
                  <a:cs typeface="Times New Roman" pitchFamily="18" charset="0"/>
                </a:rPr>
                <a:t>Figure 8 </a:t>
              </a:r>
              <a:r>
                <a:rPr lang="en-GB" sz="1800" dirty="0">
                  <a:solidFill>
                    <a:schemeClr val="accent5">
                      <a:lumMod val="50000"/>
                    </a:schemeClr>
                  </a:solidFill>
                  <a:latin typeface="+mj-lt"/>
                  <a:cs typeface="Times New Roman" pitchFamily="18" charset="0"/>
                </a:rPr>
                <a:t>– stakeholders ranked by participants involved in NAPA process in terms of usefulness for results, </a:t>
              </a:r>
              <a:r>
                <a:rPr lang="en-GB" sz="1800" dirty="0" smtClean="0">
                  <a:solidFill>
                    <a:schemeClr val="accent5">
                      <a:lumMod val="50000"/>
                    </a:schemeClr>
                  </a:solidFill>
                  <a:latin typeface="+mj-lt"/>
                  <a:cs typeface="Times New Roman" pitchFamily="18" charset="0"/>
                </a:rPr>
                <a:t/>
              </a:r>
              <a:br>
                <a:rPr lang="en-GB" sz="1800" dirty="0" smtClean="0">
                  <a:solidFill>
                    <a:schemeClr val="accent5">
                      <a:lumMod val="50000"/>
                    </a:schemeClr>
                  </a:solidFill>
                  <a:latin typeface="+mj-lt"/>
                  <a:cs typeface="Times New Roman" pitchFamily="18" charset="0"/>
                </a:rPr>
              </a:br>
              <a:r>
                <a:rPr lang="en-GB" sz="1800" dirty="0" smtClean="0">
                  <a:solidFill>
                    <a:schemeClr val="accent5">
                      <a:lumMod val="50000"/>
                    </a:schemeClr>
                  </a:solidFill>
                  <a:latin typeface="+mj-lt"/>
                  <a:cs typeface="Times New Roman" pitchFamily="18" charset="0"/>
                </a:rPr>
                <a:t>from </a:t>
              </a:r>
              <a:r>
                <a:rPr lang="en-GB" sz="1800" dirty="0">
                  <a:solidFill>
                    <a:schemeClr val="accent5">
                      <a:lumMod val="50000"/>
                    </a:schemeClr>
                  </a:solidFill>
                  <a:latin typeface="+mj-lt"/>
                  <a:cs typeface="Times New Roman" pitchFamily="18" charset="0"/>
                </a:rPr>
                <a:t>the #1 (most relevant) to #8 (least relevant).</a:t>
              </a:r>
            </a:p>
          </p:txBody>
        </p:sp>
        <p:pic>
          <p:nvPicPr>
            <p:cNvPr id="106" name="Picture 105"/>
            <p:cNvPicPr>
              <a:picLocks noChangeAspect="1"/>
            </p:cNvPicPr>
            <p:nvPr/>
          </p:nvPicPr>
          <p:blipFill>
            <a:blip r:embed="rId9"/>
            <a:stretch>
              <a:fillRect/>
            </a:stretch>
          </p:blipFill>
          <p:spPr>
            <a:xfrm rot="16200000">
              <a:off x="18260242" y="6464076"/>
              <a:ext cx="6681795" cy="4334632"/>
            </a:xfrm>
            <a:prstGeom prst="rect">
              <a:avLst/>
            </a:prstGeom>
          </p:spPr>
        </p:pic>
        <p:pic>
          <p:nvPicPr>
            <p:cNvPr id="107" name="Picture 106"/>
            <p:cNvPicPr>
              <a:picLocks noChangeAspect="1"/>
            </p:cNvPicPr>
            <p:nvPr/>
          </p:nvPicPr>
          <p:blipFill>
            <a:blip r:embed="rId10"/>
            <a:stretch>
              <a:fillRect/>
            </a:stretch>
          </p:blipFill>
          <p:spPr>
            <a:xfrm rot="16200000">
              <a:off x="23331609" y="6266572"/>
              <a:ext cx="6608637" cy="4102964"/>
            </a:xfrm>
            <a:prstGeom prst="rect">
              <a:avLst/>
            </a:prstGeom>
          </p:spPr>
        </p:pic>
      </p:grpSp>
      <p:grpSp>
        <p:nvGrpSpPr>
          <p:cNvPr id="110" name="Group 109"/>
          <p:cNvGrpSpPr/>
          <p:nvPr/>
        </p:nvGrpSpPr>
        <p:grpSpPr>
          <a:xfrm>
            <a:off x="5268279" y="9083690"/>
            <a:ext cx="5694790" cy="7135383"/>
            <a:chOff x="28649838" y="5625251"/>
            <a:chExt cx="5694790" cy="7135383"/>
          </a:xfrm>
        </p:grpSpPr>
        <p:sp>
          <p:nvSpPr>
            <p:cNvPr id="105" name="Rectangle 104"/>
            <p:cNvSpPr/>
            <p:nvPr/>
          </p:nvSpPr>
          <p:spPr>
            <a:xfrm rot="16200000">
              <a:off x="30130617" y="8546623"/>
              <a:ext cx="7135383" cy="1292639"/>
            </a:xfrm>
            <a:prstGeom prst="rect">
              <a:avLst/>
            </a:prstGeom>
          </p:spPr>
          <p:txBody>
            <a:bodyPr wrap="square" lIns="228589" tIns="228589" rIns="228589" bIns="228589">
              <a:spAutoFit/>
            </a:bodyPr>
            <a:lstStyle/>
            <a:p>
              <a:pPr algn="ctr">
                <a:spcBef>
                  <a:spcPct val="20000"/>
                </a:spcBef>
                <a:buFont typeface="Arial" pitchFamily="34" charset="0"/>
                <a:buNone/>
              </a:pPr>
              <a:r>
                <a:rPr lang="en-GB" sz="1800" dirty="0" smtClean="0">
                  <a:solidFill>
                    <a:schemeClr val="accent5">
                      <a:lumMod val="50000"/>
                    </a:schemeClr>
                  </a:solidFill>
                  <a:latin typeface="+mj-lt"/>
                  <a:cs typeface="Times New Roman" pitchFamily="18" charset="0"/>
                </a:rPr>
                <a:t>Figure 9 </a:t>
              </a:r>
              <a:r>
                <a:rPr lang="en-GB" sz="1800" dirty="0">
                  <a:solidFill>
                    <a:schemeClr val="accent5">
                      <a:lumMod val="50000"/>
                    </a:schemeClr>
                  </a:solidFill>
                  <a:latin typeface="+mj-lt"/>
                  <a:cs typeface="Times New Roman" pitchFamily="18" charset="0"/>
                </a:rPr>
                <a:t>– method/s were used for stakeholder consultation and how useful they were in terms of results for NAPA implementation, </a:t>
              </a:r>
              <a:r>
                <a:rPr lang="en-GB" sz="1800" dirty="0" smtClean="0">
                  <a:solidFill>
                    <a:schemeClr val="accent5">
                      <a:lumMod val="50000"/>
                    </a:schemeClr>
                  </a:solidFill>
                  <a:latin typeface="+mj-lt"/>
                  <a:cs typeface="Times New Roman" pitchFamily="18" charset="0"/>
                </a:rPr>
                <a:t/>
              </a:r>
              <a:br>
                <a:rPr lang="en-GB" sz="1800" dirty="0" smtClean="0">
                  <a:solidFill>
                    <a:schemeClr val="accent5">
                      <a:lumMod val="50000"/>
                    </a:schemeClr>
                  </a:solidFill>
                  <a:latin typeface="+mj-lt"/>
                  <a:cs typeface="Times New Roman" pitchFamily="18" charset="0"/>
                </a:rPr>
              </a:br>
              <a:r>
                <a:rPr lang="en-GB" sz="1800" dirty="0" smtClean="0">
                  <a:solidFill>
                    <a:schemeClr val="accent5">
                      <a:lumMod val="50000"/>
                    </a:schemeClr>
                  </a:solidFill>
                  <a:latin typeface="+mj-lt"/>
                  <a:cs typeface="Times New Roman" pitchFamily="18" charset="0"/>
                </a:rPr>
                <a:t>as </a:t>
              </a:r>
              <a:r>
                <a:rPr lang="en-GB" sz="1800" dirty="0">
                  <a:solidFill>
                    <a:schemeClr val="accent5">
                      <a:lumMod val="50000"/>
                    </a:schemeClr>
                  </a:solidFill>
                  <a:latin typeface="+mj-lt"/>
                  <a:cs typeface="Times New Roman" pitchFamily="18" charset="0"/>
                </a:rPr>
                <a:t>identified by participants who were involved in NAPA process.</a:t>
              </a:r>
            </a:p>
          </p:txBody>
        </p:sp>
        <p:pic>
          <p:nvPicPr>
            <p:cNvPr id="108" name="Picture 107"/>
            <p:cNvPicPr>
              <a:picLocks noChangeAspect="1"/>
            </p:cNvPicPr>
            <p:nvPr/>
          </p:nvPicPr>
          <p:blipFill>
            <a:blip r:embed="rId11"/>
            <a:stretch>
              <a:fillRect/>
            </a:stretch>
          </p:blipFill>
          <p:spPr>
            <a:xfrm rot="16200000">
              <a:off x="27473208" y="7006704"/>
              <a:ext cx="6517189" cy="4163929"/>
            </a:xfrm>
            <a:prstGeom prst="rect">
              <a:avLst/>
            </a:prstGeom>
          </p:spPr>
        </p:pic>
      </p:grpSp>
      <p:sp>
        <p:nvSpPr>
          <p:cNvPr id="112" name="Text Placeholder 10"/>
          <p:cNvSpPr>
            <a:spLocks noGrp="1"/>
          </p:cNvSpPr>
          <p:nvPr>
            <p:ph type="body" sz="quarter" idx="27"/>
          </p:nvPr>
        </p:nvSpPr>
        <p:spPr>
          <a:xfrm rot="16200000">
            <a:off x="8165749" y="12214023"/>
            <a:ext cx="8019060" cy="754045"/>
          </a:xfrm>
        </p:spPr>
        <p:txBody>
          <a:bodyPr/>
          <a:lstStyle/>
          <a:p>
            <a:r>
              <a:rPr lang="en-GB" dirty="0" smtClean="0"/>
              <a:t>COMMUNICATION IN NAPAs</a:t>
            </a:r>
            <a:endParaRPr lang="en-GB" dirty="0"/>
          </a:p>
        </p:txBody>
      </p:sp>
      <p:grpSp>
        <p:nvGrpSpPr>
          <p:cNvPr id="117" name="Group 116"/>
          <p:cNvGrpSpPr/>
          <p:nvPr/>
        </p:nvGrpSpPr>
        <p:grpSpPr>
          <a:xfrm rot="16200000">
            <a:off x="12657949" y="9595604"/>
            <a:ext cx="6444031" cy="6111552"/>
            <a:chOff x="26189394" y="5283422"/>
            <a:chExt cx="6444031" cy="6111552"/>
          </a:xfrm>
        </p:grpSpPr>
        <p:sp>
          <p:nvSpPr>
            <p:cNvPr id="113" name="Rectangle 112"/>
            <p:cNvSpPr/>
            <p:nvPr/>
          </p:nvSpPr>
          <p:spPr>
            <a:xfrm>
              <a:off x="26433568" y="9825336"/>
              <a:ext cx="5955684" cy="1569638"/>
            </a:xfrm>
            <a:prstGeom prst="rect">
              <a:avLst/>
            </a:prstGeom>
          </p:spPr>
          <p:txBody>
            <a:bodyPr wrap="square" lIns="228589" tIns="228589" rIns="228589" bIns="228589">
              <a:spAutoFit/>
            </a:bodyPr>
            <a:lstStyle/>
            <a:p>
              <a:pPr algn="ctr">
                <a:spcBef>
                  <a:spcPct val="20000"/>
                </a:spcBef>
                <a:buFont typeface="Arial" pitchFamily="34" charset="0"/>
                <a:buNone/>
              </a:pPr>
              <a:r>
                <a:rPr lang="en-GB" sz="1800" dirty="0" smtClean="0">
                  <a:solidFill>
                    <a:schemeClr val="accent5">
                      <a:lumMod val="50000"/>
                    </a:schemeClr>
                  </a:solidFill>
                  <a:latin typeface="+mj-lt"/>
                  <a:cs typeface="Times New Roman" pitchFamily="18" charset="0"/>
                </a:rPr>
                <a:t>Figure 10 –usefulness </a:t>
              </a:r>
              <a:r>
                <a:rPr lang="en-GB" sz="1800" dirty="0">
                  <a:solidFill>
                    <a:schemeClr val="accent5">
                      <a:lumMod val="50000"/>
                    </a:schemeClr>
                  </a:solidFill>
                  <a:latin typeface="+mj-lt"/>
                  <a:cs typeface="Times New Roman" pitchFamily="18" charset="0"/>
                </a:rPr>
                <a:t>of the communication elements underlined in Decision 28/CP.7, where N/A represents that the communication element was not </a:t>
              </a:r>
              <a:r>
                <a:rPr lang="en-GB" sz="1800" dirty="0" smtClean="0">
                  <a:solidFill>
                    <a:schemeClr val="accent5">
                      <a:lumMod val="50000"/>
                    </a:schemeClr>
                  </a:solidFill>
                  <a:latin typeface="+mj-lt"/>
                  <a:cs typeface="Times New Roman" pitchFamily="18" charset="0"/>
                </a:rPr>
                <a:t>utilised, </a:t>
              </a:r>
              <a:r>
                <a:rPr lang="en-GB" sz="1800" dirty="0">
                  <a:solidFill>
                    <a:schemeClr val="accent5">
                      <a:lumMod val="50000"/>
                    </a:schemeClr>
                  </a:solidFill>
                  <a:latin typeface="+mj-lt"/>
                  <a:cs typeface="Times New Roman" pitchFamily="18" charset="0"/>
                </a:rPr>
                <a:t>as identified by participants who were involved in NAPA.</a:t>
              </a:r>
            </a:p>
          </p:txBody>
        </p:sp>
        <p:pic>
          <p:nvPicPr>
            <p:cNvPr id="116" name="Picture 115"/>
            <p:cNvPicPr>
              <a:picLocks noChangeAspect="1"/>
            </p:cNvPicPr>
            <p:nvPr/>
          </p:nvPicPr>
          <p:blipFill>
            <a:blip r:embed="rId12"/>
            <a:stretch>
              <a:fillRect/>
            </a:stretch>
          </p:blipFill>
          <p:spPr>
            <a:xfrm>
              <a:off x="26189394" y="5283422"/>
              <a:ext cx="6444031" cy="4541914"/>
            </a:xfrm>
            <a:prstGeom prst="rect">
              <a:avLst/>
            </a:prstGeom>
          </p:spPr>
        </p:pic>
      </p:grpSp>
      <p:sp>
        <p:nvSpPr>
          <p:cNvPr id="121" name="Text Placeholder 10"/>
          <p:cNvSpPr>
            <a:spLocks noGrp="1"/>
          </p:cNvSpPr>
          <p:nvPr>
            <p:ph type="body" sz="quarter" idx="27"/>
          </p:nvPr>
        </p:nvSpPr>
        <p:spPr>
          <a:xfrm rot="16200000">
            <a:off x="15823114" y="12170084"/>
            <a:ext cx="8019060" cy="754045"/>
          </a:xfrm>
        </p:spPr>
        <p:txBody>
          <a:bodyPr/>
          <a:lstStyle/>
          <a:p>
            <a:r>
              <a:rPr lang="en-GB" dirty="0" smtClean="0"/>
              <a:t>LESSONS LEARNT IN NAPAs</a:t>
            </a:r>
            <a:endParaRPr lang="en-GB" dirty="0"/>
          </a:p>
        </p:txBody>
      </p:sp>
      <p:sp>
        <p:nvSpPr>
          <p:cNvPr id="123" name="Text Placeholder 10"/>
          <p:cNvSpPr>
            <a:spLocks noGrp="1"/>
          </p:cNvSpPr>
          <p:nvPr>
            <p:ph type="body" sz="quarter" idx="27"/>
          </p:nvPr>
        </p:nvSpPr>
        <p:spPr>
          <a:xfrm rot="16200000">
            <a:off x="27719048" y="12042491"/>
            <a:ext cx="5348955" cy="1009228"/>
          </a:xfrm>
        </p:spPr>
        <p:txBody>
          <a:bodyPr/>
          <a:lstStyle/>
          <a:p>
            <a:r>
              <a:rPr lang="en-GB" dirty="0" smtClean="0"/>
              <a:t>NAPs PROCESS</a:t>
            </a:r>
            <a:endParaRPr lang="en-GB" dirty="0"/>
          </a:p>
        </p:txBody>
      </p:sp>
      <p:grpSp>
        <p:nvGrpSpPr>
          <p:cNvPr id="128" name="Group 127"/>
          <p:cNvGrpSpPr/>
          <p:nvPr/>
        </p:nvGrpSpPr>
        <p:grpSpPr>
          <a:xfrm rot="16200000">
            <a:off x="22037906" y="8238120"/>
            <a:ext cx="6281348" cy="8705849"/>
            <a:chOff x="32556311" y="-2358735"/>
            <a:chExt cx="6281348" cy="8705849"/>
          </a:xfrm>
        </p:grpSpPr>
        <p:sp>
          <p:nvSpPr>
            <p:cNvPr id="122" name="Rectangle 121"/>
            <p:cNvSpPr/>
            <p:nvPr/>
          </p:nvSpPr>
          <p:spPr>
            <a:xfrm>
              <a:off x="32556311" y="4500477"/>
              <a:ext cx="6281348" cy="1846637"/>
            </a:xfrm>
            <a:prstGeom prst="rect">
              <a:avLst/>
            </a:prstGeom>
          </p:spPr>
          <p:txBody>
            <a:bodyPr wrap="square" lIns="228589" tIns="228589" rIns="228589" bIns="228589">
              <a:spAutoFit/>
            </a:bodyPr>
            <a:lstStyle/>
            <a:p>
              <a:pPr algn="ctr">
                <a:spcBef>
                  <a:spcPct val="20000"/>
                </a:spcBef>
                <a:buFont typeface="Arial" pitchFamily="34" charset="0"/>
                <a:buNone/>
              </a:pPr>
              <a:r>
                <a:rPr lang="en-GB" sz="1800" dirty="0" smtClean="0">
                  <a:solidFill>
                    <a:schemeClr val="accent5">
                      <a:lumMod val="50000"/>
                    </a:schemeClr>
                  </a:solidFill>
                  <a:latin typeface="+mj-lt"/>
                  <a:cs typeface="Times New Roman" pitchFamily="18" charset="0"/>
                </a:rPr>
                <a:t>Figure 11 </a:t>
              </a:r>
              <a:r>
                <a:rPr lang="en-GB" sz="1800" dirty="0">
                  <a:solidFill>
                    <a:schemeClr val="accent5">
                      <a:lumMod val="50000"/>
                    </a:schemeClr>
                  </a:solidFill>
                  <a:latin typeface="+mj-lt"/>
                  <a:cs typeface="Times New Roman" pitchFamily="18" charset="0"/>
                </a:rPr>
                <a:t>–ranking of how valuable lessons learned on NAPAs, related to participation and communication, are for consideration in the development of NAPs – #1 (most valuable) to #7 (least valuable) – as identified by participants who were involved NAPA.</a:t>
              </a:r>
            </a:p>
          </p:txBody>
        </p:sp>
        <p:pic>
          <p:nvPicPr>
            <p:cNvPr id="127" name="Picture 126"/>
            <p:cNvPicPr>
              <a:picLocks noChangeAspect="1"/>
            </p:cNvPicPr>
            <p:nvPr/>
          </p:nvPicPr>
          <p:blipFill>
            <a:blip r:embed="rId13"/>
            <a:stretch>
              <a:fillRect/>
            </a:stretch>
          </p:blipFill>
          <p:spPr>
            <a:xfrm>
              <a:off x="32770213" y="-2358735"/>
              <a:ext cx="5773412" cy="7096359"/>
            </a:xfrm>
            <a:prstGeom prst="rect">
              <a:avLst/>
            </a:prstGeom>
          </p:spPr>
        </p:pic>
      </p:grpSp>
      <p:grpSp>
        <p:nvGrpSpPr>
          <p:cNvPr id="134" name="Group 133"/>
          <p:cNvGrpSpPr/>
          <p:nvPr/>
        </p:nvGrpSpPr>
        <p:grpSpPr>
          <a:xfrm rot="16200000">
            <a:off x="33807184" y="7438600"/>
            <a:ext cx="5781745" cy="10425558"/>
            <a:chOff x="33012509" y="1898470"/>
            <a:chExt cx="5781745" cy="10425558"/>
          </a:xfrm>
        </p:grpSpPr>
        <p:sp>
          <p:nvSpPr>
            <p:cNvPr id="124" name="Rectangle 123"/>
            <p:cNvSpPr/>
            <p:nvPr/>
          </p:nvSpPr>
          <p:spPr>
            <a:xfrm>
              <a:off x="33038413" y="10754390"/>
              <a:ext cx="5727700" cy="1569638"/>
            </a:xfrm>
            <a:prstGeom prst="rect">
              <a:avLst/>
            </a:prstGeom>
          </p:spPr>
          <p:txBody>
            <a:bodyPr wrap="square" lIns="228589" tIns="228589" rIns="228589" bIns="228589">
              <a:spAutoFit/>
            </a:bodyPr>
            <a:lstStyle/>
            <a:p>
              <a:pPr algn="ctr">
                <a:spcBef>
                  <a:spcPct val="20000"/>
                </a:spcBef>
                <a:buFont typeface="Arial" pitchFamily="34" charset="0"/>
                <a:buNone/>
              </a:pPr>
              <a:r>
                <a:rPr lang="en-GB" sz="1800" dirty="0" smtClean="0">
                  <a:solidFill>
                    <a:schemeClr val="accent5">
                      <a:lumMod val="50000"/>
                    </a:schemeClr>
                  </a:solidFill>
                  <a:latin typeface="+mj-lt"/>
                  <a:cs typeface="Times New Roman" pitchFamily="18" charset="0"/>
                </a:rPr>
                <a:t>Figure 13 </a:t>
              </a:r>
              <a:r>
                <a:rPr lang="en-GB" sz="1800" dirty="0">
                  <a:solidFill>
                    <a:schemeClr val="accent5">
                      <a:lumMod val="50000"/>
                    </a:schemeClr>
                  </a:solidFill>
                  <a:latin typeface="+mj-lt"/>
                  <a:cs typeface="Times New Roman" pitchFamily="18" charset="0"/>
                </a:rPr>
                <a:t>– methods that should be used for stakeholder consultation during NAP development for the elements of the NAP guidelines, as identified by participants who were involved in NAPA.</a:t>
              </a:r>
            </a:p>
          </p:txBody>
        </p:sp>
        <p:grpSp>
          <p:nvGrpSpPr>
            <p:cNvPr id="131" name="Group 130"/>
            <p:cNvGrpSpPr/>
            <p:nvPr/>
          </p:nvGrpSpPr>
          <p:grpSpPr>
            <a:xfrm>
              <a:off x="33051324" y="1898470"/>
              <a:ext cx="5742930" cy="4657062"/>
              <a:chOff x="33051324" y="1898470"/>
              <a:chExt cx="5742930" cy="4657062"/>
            </a:xfrm>
          </p:grpSpPr>
          <p:sp>
            <p:nvSpPr>
              <p:cNvPr id="120" name="Rectangle 119"/>
              <p:cNvSpPr/>
              <p:nvPr/>
            </p:nvSpPr>
            <p:spPr>
              <a:xfrm>
                <a:off x="33051324" y="4985894"/>
                <a:ext cx="5727700" cy="1569638"/>
              </a:xfrm>
              <a:prstGeom prst="rect">
                <a:avLst/>
              </a:prstGeom>
            </p:spPr>
            <p:txBody>
              <a:bodyPr wrap="square" lIns="228589" tIns="228589" rIns="228589" bIns="228589">
                <a:spAutoFit/>
              </a:bodyPr>
              <a:lstStyle/>
              <a:p>
                <a:pPr algn="ctr">
                  <a:spcBef>
                    <a:spcPct val="20000"/>
                  </a:spcBef>
                  <a:buFont typeface="Arial" pitchFamily="34" charset="0"/>
                  <a:buNone/>
                </a:pPr>
                <a:r>
                  <a:rPr lang="en-GB" sz="1800" dirty="0" smtClean="0">
                    <a:solidFill>
                      <a:schemeClr val="accent5">
                        <a:lumMod val="50000"/>
                      </a:schemeClr>
                    </a:solidFill>
                    <a:latin typeface="+mj-lt"/>
                    <a:cs typeface="Times New Roman" pitchFamily="18" charset="0"/>
                  </a:rPr>
                  <a:t>Figure 12 </a:t>
                </a:r>
                <a:r>
                  <a:rPr lang="en-GB" sz="1800" dirty="0">
                    <a:solidFill>
                      <a:schemeClr val="accent5">
                        <a:lumMod val="50000"/>
                      </a:schemeClr>
                    </a:solidFill>
                    <a:latin typeface="+mj-lt"/>
                    <a:cs typeface="Times New Roman" pitchFamily="18" charset="0"/>
                  </a:rPr>
                  <a:t>– </a:t>
                </a:r>
                <a:r>
                  <a:rPr lang="en-GB" sz="1800" dirty="0" smtClean="0">
                    <a:solidFill>
                      <a:schemeClr val="accent5">
                        <a:lumMod val="50000"/>
                      </a:schemeClr>
                    </a:solidFill>
                    <a:latin typeface="+mj-lt"/>
                    <a:cs typeface="Times New Roman" pitchFamily="18" charset="0"/>
                  </a:rPr>
                  <a:t>importance </a:t>
                </a:r>
                <a:r>
                  <a:rPr lang="en-GB" sz="1800" dirty="0">
                    <a:solidFill>
                      <a:schemeClr val="accent5">
                        <a:lumMod val="50000"/>
                      </a:schemeClr>
                    </a:solidFill>
                    <a:latin typeface="+mj-lt"/>
                    <a:cs typeface="Times New Roman" pitchFamily="18" charset="0"/>
                  </a:rPr>
                  <a:t>of the use of participation and communication in the elements of the NAP process in the UNFCCC guidelines, as identified by participants who were involved in NAPA process.</a:t>
                </a:r>
              </a:p>
            </p:txBody>
          </p:sp>
          <p:pic>
            <p:nvPicPr>
              <p:cNvPr id="130" name="Picture 129"/>
              <p:cNvPicPr>
                <a:picLocks noChangeAspect="1"/>
              </p:cNvPicPr>
              <p:nvPr/>
            </p:nvPicPr>
            <p:blipFill>
              <a:blip r:embed="rId14"/>
              <a:stretch>
                <a:fillRect/>
              </a:stretch>
            </p:blipFill>
            <p:spPr>
              <a:xfrm>
                <a:off x="33051324" y="1898470"/>
                <a:ext cx="5742930" cy="2901948"/>
              </a:xfrm>
              <a:prstGeom prst="rect">
                <a:avLst/>
              </a:prstGeom>
            </p:spPr>
          </p:pic>
        </p:grpSp>
        <p:pic>
          <p:nvPicPr>
            <p:cNvPr id="133" name="Picture 132"/>
            <p:cNvPicPr>
              <a:picLocks noChangeAspect="1"/>
            </p:cNvPicPr>
            <p:nvPr/>
          </p:nvPicPr>
          <p:blipFill>
            <a:blip r:embed="rId15"/>
            <a:stretch>
              <a:fillRect/>
            </a:stretch>
          </p:blipFill>
          <p:spPr>
            <a:xfrm>
              <a:off x="33012509" y="6741008"/>
              <a:ext cx="5779509" cy="3785944"/>
            </a:xfrm>
            <a:prstGeom prst="rect">
              <a:avLst/>
            </a:prstGeom>
          </p:spPr>
        </p:pic>
      </p:grpSp>
      <p:sp>
        <p:nvSpPr>
          <p:cNvPr id="135" name="Text Placeholder 5"/>
          <p:cNvSpPr>
            <a:spLocks noGrp="1"/>
          </p:cNvSpPr>
          <p:nvPr>
            <p:ph type="body" sz="quarter" idx="22"/>
          </p:nvPr>
        </p:nvSpPr>
        <p:spPr>
          <a:xfrm rot="16200000">
            <a:off x="1608785" y="4216114"/>
            <a:ext cx="8073035" cy="754046"/>
          </a:xfrm>
        </p:spPr>
        <p:txBody>
          <a:bodyPr/>
          <a:lstStyle/>
          <a:p>
            <a:r>
              <a:rPr lang="en-US" i="1" dirty="0" smtClean="0">
                <a:latin typeface="+mj-lt"/>
              </a:rPr>
              <a:t>CONCLUSIONS AND RECOMMENDATIONS</a:t>
            </a:r>
            <a:endParaRPr lang="en-US" i="1" dirty="0">
              <a:latin typeface="+mj-lt"/>
            </a:endParaRPr>
          </a:p>
        </p:txBody>
      </p:sp>
      <p:sp>
        <p:nvSpPr>
          <p:cNvPr id="136" name="Text Placeholder 13"/>
          <p:cNvSpPr txBox="1">
            <a:spLocks/>
          </p:cNvSpPr>
          <p:nvPr/>
        </p:nvSpPr>
        <p:spPr>
          <a:xfrm rot="16200000">
            <a:off x="18226357" y="-10680118"/>
            <a:ext cx="7609328" cy="30894589"/>
          </a:xfrm>
          <a:prstGeom prst="rect">
            <a:avLst/>
          </a:prstGeom>
        </p:spPr>
        <p:txBody>
          <a:bodyPr wrap="square" lIns="228589" tIns="228589" rIns="228589" bIns="228589">
            <a:spAutoFit/>
          </a:bodyPr>
          <a:lstStyle>
            <a:defPPr>
              <a:defRPr lang="en-US"/>
            </a:defPPr>
            <a:lvl1pPr indent="0">
              <a:spcBef>
                <a:spcPct val="20000"/>
              </a:spcBef>
              <a:buFont typeface="Arial" pitchFamily="34" charset="0"/>
              <a:buNone/>
              <a:defRPr sz="3200">
                <a:solidFill>
                  <a:schemeClr val="accent5">
                    <a:lumMod val="50000"/>
                  </a:schemeClr>
                </a:solidFill>
                <a:latin typeface="+mj-lt"/>
                <a:cs typeface="Times New Roman" pitchFamily="18" charset="0"/>
              </a:defRPr>
            </a:lvl1pPr>
            <a:lvl2pPr marL="1485825" indent="-571471">
              <a:spcBef>
                <a:spcPct val="20000"/>
              </a:spcBef>
              <a:buFont typeface="Arial" pitchFamily="34" charset="0"/>
              <a:buChar char="–"/>
              <a:defRPr sz="2500">
                <a:latin typeface="Trebuchet MS" pitchFamily="34" charset="0"/>
              </a:defRPr>
            </a:lvl2pPr>
            <a:lvl3pPr marL="2057297" indent="-571471">
              <a:spcBef>
                <a:spcPct val="20000"/>
              </a:spcBef>
              <a:buFont typeface="Arial" pitchFamily="34" charset="0"/>
              <a:buChar char="•"/>
              <a:defRPr sz="2500">
                <a:latin typeface="Trebuchet MS" pitchFamily="34" charset="0"/>
              </a:defRPr>
            </a:lvl3pPr>
            <a:lvl4pPr marL="2685916" indent="-628619">
              <a:spcBef>
                <a:spcPct val="20000"/>
              </a:spcBef>
              <a:buFont typeface="Arial" pitchFamily="34" charset="0"/>
              <a:buChar char="–"/>
              <a:defRPr sz="2500">
                <a:latin typeface="Trebuchet MS" pitchFamily="34" charset="0"/>
              </a:defRPr>
            </a:lvl4pPr>
            <a:lvl5pPr marL="3143093" indent="-457177">
              <a:spcBef>
                <a:spcPct val="20000"/>
              </a:spcBef>
              <a:buFont typeface="Arial" pitchFamily="34" charset="0"/>
              <a:buChar char="»"/>
              <a:defRPr sz="2500">
                <a:latin typeface="Trebuchet MS" pitchFamily="34" charset="0"/>
              </a:defRPr>
            </a:lvl5pPr>
            <a:lvl6pPr marL="12069477" indent="-1097226">
              <a:spcBef>
                <a:spcPct val="20000"/>
              </a:spcBef>
              <a:buFont typeface="Arial" pitchFamily="34" charset="0"/>
              <a:buChar char="•"/>
              <a:defRPr sz="9600"/>
            </a:lvl6pPr>
            <a:lvl7pPr marL="14263926" indent="-1097226">
              <a:spcBef>
                <a:spcPct val="20000"/>
              </a:spcBef>
              <a:buFont typeface="Arial" pitchFamily="34" charset="0"/>
              <a:buChar char="•"/>
              <a:defRPr sz="9600"/>
            </a:lvl7pPr>
            <a:lvl8pPr marL="16458377" indent="-1097226">
              <a:spcBef>
                <a:spcPct val="20000"/>
              </a:spcBef>
              <a:buFont typeface="Arial" pitchFamily="34" charset="0"/>
              <a:buChar char="•"/>
              <a:defRPr sz="9600"/>
            </a:lvl8pPr>
            <a:lvl9pPr marL="18652827" indent="-1097226">
              <a:spcBef>
                <a:spcPct val="20000"/>
              </a:spcBef>
              <a:buFont typeface="Arial" pitchFamily="34" charset="0"/>
              <a:buChar char="•"/>
              <a:defRPr sz="9600"/>
            </a:lvl9pPr>
          </a:lstStyle>
          <a:p>
            <a:r>
              <a:rPr lang="en-US" sz="2400" b="1" dirty="0"/>
              <a:t>Participatory Approaches</a:t>
            </a:r>
          </a:p>
          <a:p>
            <a:r>
              <a:rPr lang="en-GB" sz="2400" dirty="0"/>
              <a:t>Participatory approaches were, in general, identified to have been used in all steps of the NAPA process. </a:t>
            </a:r>
          </a:p>
          <a:p>
            <a:r>
              <a:rPr lang="en-GB" sz="2400" dirty="0"/>
              <a:t>The most frequently used approaches and more useful were </a:t>
            </a:r>
            <a:r>
              <a:rPr lang="en-GB" sz="2400" b="1" dirty="0"/>
              <a:t>participatory poverty assessment, participatory rural appraisal and community based adaptation</a:t>
            </a:r>
            <a:r>
              <a:rPr lang="en-GB" sz="2400" dirty="0"/>
              <a:t>. </a:t>
            </a:r>
          </a:p>
          <a:p>
            <a:r>
              <a:rPr lang="en-GB" sz="2400" dirty="0"/>
              <a:t>The results suggest that these participatory approaches should be brought forward for use in the NAP because there will be the greatest capacity in countries to carry out the same approaches again for NAP.</a:t>
            </a:r>
            <a:endParaRPr lang="en-US" sz="2400" dirty="0"/>
          </a:p>
          <a:p>
            <a:endParaRPr lang="en-GB" sz="2400" b="1" dirty="0"/>
          </a:p>
          <a:p>
            <a:r>
              <a:rPr lang="en-GB" sz="2400" b="1" dirty="0"/>
              <a:t>Stakeholders</a:t>
            </a:r>
          </a:p>
          <a:p>
            <a:r>
              <a:rPr lang="en-GB" sz="2400" dirty="0"/>
              <a:t>The most represented stakeholders within the NAPA process were </a:t>
            </a:r>
            <a:r>
              <a:rPr lang="en-GB" sz="2400" b="1" dirty="0"/>
              <a:t>governments, followed by research institutions, UN Agencies and local communities</a:t>
            </a:r>
            <a:r>
              <a:rPr lang="en-GB" sz="2400" dirty="0"/>
              <a:t>. Private sector and CSOs were underrepresented stakeholders. NGOs were found to be more involved in the NAPA processes in the African region than in Asia.</a:t>
            </a:r>
          </a:p>
          <a:p>
            <a:r>
              <a:rPr lang="en-GB" sz="2400" dirty="0"/>
              <a:t>This suggests that governments are the most important stakeholders to incorporate in the NAP process, in terms of the results. Research institutions are also important stakeholders to be involved. Local communities may also be useful for results in the process.</a:t>
            </a:r>
          </a:p>
          <a:p>
            <a:r>
              <a:rPr lang="en-GB" sz="2400" b="1" dirty="0"/>
              <a:t>National workshops, local-level workshops and group interviews were seen as the most effective methods. </a:t>
            </a:r>
            <a:r>
              <a:rPr lang="en-GB" sz="2400" dirty="0"/>
              <a:t>This indicates the methods that may also work for the NAP process: national workshops, local-level workshops and group interviews. This corresponds with the answers provided in the ‘NAP process’ section (see below).</a:t>
            </a:r>
            <a:endParaRPr lang="en-US" sz="2400" dirty="0"/>
          </a:p>
          <a:p>
            <a:endParaRPr lang="en-GB" sz="2400" b="1" dirty="0" smtClean="0"/>
          </a:p>
          <a:p>
            <a:r>
              <a:rPr lang="en-GB" sz="2400" b="1" dirty="0" smtClean="0"/>
              <a:t>Communication</a:t>
            </a:r>
          </a:p>
          <a:p>
            <a:r>
              <a:rPr lang="en-GB" sz="2400" dirty="0" smtClean="0"/>
              <a:t>The </a:t>
            </a:r>
            <a:r>
              <a:rPr lang="en-GB" sz="2400" dirty="0"/>
              <a:t>most useful communication element underlined in Decision 28/CP7, as identified by survey participants, is “Development of proposals for priority activities to address needs arising from the adverse effects of climate change: the national team will: (</a:t>
            </a:r>
            <a:r>
              <a:rPr lang="en-GB" sz="2400" dirty="0" err="1"/>
              <a:t>i</a:t>
            </a:r>
            <a:r>
              <a:rPr lang="en-GB" sz="2400" dirty="0"/>
              <a:t>) Organize a national and/or subnational consultative process to solicit inputs and proposal ideas in order to help develop a short list of potential NAPA activities. The national team would facilitate this consultative process, and would help in translating ideas into activities. This process will allow adequate dialogue between the national team and the public, with time allowed for public comment and revisions.” This communication element involves the greatest amount of public engagement and participation. It suggests that for the NAP process a similar inclusive communication strategy would be useful for the results of the process</a:t>
            </a:r>
            <a:r>
              <a:rPr lang="en-GB" sz="2400" dirty="0" smtClean="0"/>
              <a:t>.</a:t>
            </a:r>
          </a:p>
          <a:p>
            <a:endParaRPr lang="en-US" sz="2400" dirty="0"/>
          </a:p>
          <a:p>
            <a:r>
              <a:rPr lang="en-US" sz="2400" b="1" dirty="0" smtClean="0"/>
              <a:t>Lessons learnt from NAPA Process</a:t>
            </a:r>
          </a:p>
          <a:p>
            <a:r>
              <a:rPr lang="en-GB" sz="2400" dirty="0"/>
              <a:t>The most important lesson learnt from NAPA, as identified by the participants, is the </a:t>
            </a:r>
            <a:r>
              <a:rPr lang="en-GB" sz="2400" b="1" dirty="0"/>
              <a:t>‘involvement of all stakeholders from the beginning’.</a:t>
            </a:r>
            <a:r>
              <a:rPr lang="en-GB" sz="2400" dirty="0"/>
              <a:t> ‘</a:t>
            </a:r>
            <a:r>
              <a:rPr lang="en-GB" sz="2400" b="1" dirty="0"/>
              <a:t>Use of communication methodologies and tools in support of participation’ and ‘more involvement of local communities’</a:t>
            </a:r>
            <a:r>
              <a:rPr lang="en-GB" sz="2400" dirty="0"/>
              <a:t> were also seen as important lessons learnt from NAPA.</a:t>
            </a:r>
          </a:p>
          <a:p>
            <a:endParaRPr lang="en-US" sz="2400" b="1" dirty="0" smtClean="0"/>
          </a:p>
          <a:p>
            <a:r>
              <a:rPr lang="en-US" sz="2400" b="1" dirty="0" smtClean="0"/>
              <a:t>NAP PROCESS</a:t>
            </a:r>
          </a:p>
          <a:p>
            <a:r>
              <a:rPr lang="en-GB" sz="2400" dirty="0" smtClean="0"/>
              <a:t>For </a:t>
            </a:r>
            <a:r>
              <a:rPr lang="en-GB" sz="2400" dirty="0"/>
              <a:t>the NAP process, almost all of the participants deemed participation and communication ‘important’ or ‘moderately important’ for all of the elements in the overall guidelines for the Parties in the annex to decision 5/CP.17. National and local-level workshops are seen as methods of stakeholder consultation that should be used throughout the NAP process, although this varies for each element. For ‘laying the groundwork and addressing gaps’, group interviews, national workshops and local-level workshops were suggested to be used, along with surveys. For ‘preparatory elements, identifying the state of knowledge and capacity’, national workshops and local-level workshops were methods identified by most participants. For ‘implementation strategies’, national workshops and local-level workshops were indicated by the greatest number of participants, followed by group interviews. For ‘reporting, monitoring and review’, national workshops, followed by surveys and local-level workshops, are the most indicated methods of stakeholder consultation</a:t>
            </a:r>
            <a:r>
              <a:rPr lang="en-GB" sz="2400" dirty="0" smtClean="0"/>
              <a:t>.</a:t>
            </a:r>
            <a:endParaRPr lang="en-GB" sz="2400" dirty="0"/>
          </a:p>
        </p:txBody>
      </p:sp>
    </p:spTree>
    <p:extLst>
      <p:ext uri="{BB962C8B-B14F-4D97-AF65-F5344CB8AC3E}">
        <p14:creationId xmlns:p14="http://schemas.microsoft.com/office/powerpoint/2010/main" val="2314707821"/>
      </p:ext>
    </p:extLst>
  </p:cSld>
  <p:clrMapOvr>
    <a:masterClrMapping/>
  </p:clrMapOvr>
  <p:timing>
    <p:tnLst>
      <p:par>
        <p:cTn id="1" dur="indefinite" restart="never" nodeType="tmRoot"/>
      </p:par>
    </p:tnLst>
  </p:timing>
</p:sld>
</file>

<file path=ppt/theme/theme1.xml><?xml version="1.0" encoding="utf-8"?>
<a:theme xmlns:a="http://schemas.openxmlformats.org/drawingml/2006/main" name="36x48-Template-V2b">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500" dirty="0">
            <a:latin typeface="Times New Roman" panose="02020603050405020304" pitchFamily="18" charset="0"/>
            <a:cs typeface="Times New Roman" panose="02020603050405020304" pitchFamily="18" charset="0"/>
          </a:defRPr>
        </a:defPPr>
      </a:lstStyle>
    </a:txDef>
  </a:objectDefaults>
  <a:extraClrSchemeLst/>
</a:theme>
</file>

<file path=ppt/theme/theme2.xml><?xml version="1.0" encoding="utf-8"?>
<a:theme xmlns:a="http://schemas.openxmlformats.org/drawingml/2006/main" name="1_Classic 3 Columns">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500" dirty="0">
            <a:latin typeface="Times New Roman" panose="02020603050405020304" pitchFamily="18" charset="0"/>
            <a:cs typeface="Times New Roman" panose="02020603050405020304" pitchFamily="18" charset="0"/>
          </a:defRPr>
        </a:defPPr>
      </a:lstStyle>
    </a:txDef>
  </a:objectDefaults>
  <a:extraClrSchemeLst/>
</a:theme>
</file>

<file path=ppt/theme/theme3.xml><?xml version="1.0" encoding="utf-8"?>
<a:theme xmlns:a="http://schemas.openxmlformats.org/drawingml/2006/main" name="Classic - Wide Cent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500" dirty="0">
            <a:latin typeface="Times New Roman" panose="02020603050405020304" pitchFamily="18" charset="0"/>
            <a:cs typeface="Times New Roman" panose="02020603050405020304" pitchFamily="18" charset="0"/>
          </a:defRPr>
        </a:defPPr>
      </a:lst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36x48-Template-V2b</Template>
  <TotalTime>1711</TotalTime>
  <Words>1275</Words>
  <Application>Microsoft Office PowerPoint</Application>
  <PresentationFormat>Custom</PresentationFormat>
  <Paragraphs>48</Paragraphs>
  <Slides>1</Slides>
  <Notes>0</Notes>
  <HiddenSlides>0</HiddenSlides>
  <MMClips>0</MMClips>
  <ScaleCrop>false</ScaleCrop>
  <HeadingPairs>
    <vt:vector size="8" baseType="variant">
      <vt:variant>
        <vt:lpstr>Fonts Used</vt:lpstr>
      </vt:variant>
      <vt:variant>
        <vt:i4>4</vt:i4>
      </vt:variant>
      <vt:variant>
        <vt:lpstr>Theme</vt:lpstr>
      </vt:variant>
      <vt:variant>
        <vt:i4>3</vt:i4>
      </vt:variant>
      <vt:variant>
        <vt:lpstr>Embedded OLE Servers</vt:lpstr>
      </vt:variant>
      <vt:variant>
        <vt:i4>1</vt:i4>
      </vt:variant>
      <vt:variant>
        <vt:lpstr>Slide Titles</vt:lpstr>
      </vt:variant>
      <vt:variant>
        <vt:i4>1</vt:i4>
      </vt:variant>
    </vt:vector>
  </HeadingPairs>
  <TitlesOfParts>
    <vt:vector size="9" baseType="lpstr">
      <vt:lpstr>Arial</vt:lpstr>
      <vt:lpstr>Calibri</vt:lpstr>
      <vt:lpstr>Times New Roman</vt:lpstr>
      <vt:lpstr>Trebuchet MS</vt:lpstr>
      <vt:lpstr>36x48-Template-V2b</vt:lpstr>
      <vt:lpstr>1_Classic 3 Columns</vt:lpstr>
      <vt:lpstr>Classic - Wide Center</vt:lpstr>
      <vt:lpstr>Image</vt:lpstr>
      <vt:lpstr>PowerPoint Presentation</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CanterburyMedia</dc:creator>
  <dc:description>This template is the property of PosterPresentations.com. Call us if you need help with this poster template._x000d_
1-866-649-3004           _x000d_
 (c)PosterPresentations.com</dc:description>
  <cp:lastModifiedBy>Matteoli, Federica (NRCD)</cp:lastModifiedBy>
  <cp:revision>103</cp:revision>
  <dcterms:created xsi:type="dcterms:W3CDTF">2012-02-03T19:11:35Z</dcterms:created>
  <dcterms:modified xsi:type="dcterms:W3CDTF">2016-07-27T12:57:07Z</dcterms:modified>
</cp:coreProperties>
</file>